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9" r:id="rId1"/>
  </p:sldMasterIdLst>
  <p:notesMasterIdLst>
    <p:notesMasterId r:id="rId7"/>
  </p:notesMasterIdLst>
  <p:sldIdLst>
    <p:sldId id="256" r:id="rId2"/>
    <p:sldId id="261" r:id="rId3"/>
    <p:sldId id="262" r:id="rId4"/>
    <p:sldId id="258" r:id="rId5"/>
    <p:sldId id="260" r:id="rId6"/>
  </p:sldIdLst>
  <p:sldSz cx="18288000" cy="10287000"/>
  <p:notesSz cx="6858000" cy="9144000"/>
  <p:embeddedFontLst>
    <p:embeddedFont>
      <p:font typeface="Malgun Gothic" panose="020B0503020000020004" pitchFamily="34" charset="-127"/>
      <p:regular r:id="rId8"/>
      <p:bold r:id="rId9"/>
    </p:embeddedFont>
    <p:embeddedFont>
      <p:font typeface="Helvetica Neue" panose="020B0604020202020204" charset="0"/>
      <p:regular r:id="rId10"/>
      <p:bold r:id="rId11"/>
      <p:italic r:id="rId12"/>
      <p:boldItalic r:id="rId13"/>
    </p:embeddedFont>
    <p:embeddedFont>
      <p:font typeface="Hind" panose="02000000000000000000" pitchFamily="2" charset="0"/>
      <p:regular r:id="rId14"/>
      <p:bold r:id="rId15"/>
    </p:embeddedFont>
    <p:embeddedFont>
      <p:font typeface="Hind Medium" panose="02000000000000000000" pitchFamily="2" charset="0"/>
      <p:regular r:id="rId16"/>
      <p:bold r:id="rId17"/>
    </p:embeddedFont>
    <p:embeddedFont>
      <p:font typeface="Montserrat" panose="00000500000000000000" pitchFamily="2" charset="0"/>
      <p:regular r:id="rId18"/>
      <p:bold r:id="rId19"/>
      <p:italic r:id="rId20"/>
      <p:boldItalic r:id="rId21"/>
    </p:embeddedFont>
    <p:embeddedFont>
      <p:font typeface="Montserrat Medium" panose="00000600000000000000" pitchFamily="2" charset="0"/>
      <p:regular r:id="rId22"/>
      <p:bold r:id="rId23"/>
      <p:italic r:id="rId24"/>
      <p:boldItalic r:id="rId25"/>
    </p:embeddedFont>
    <p:embeddedFont>
      <p:font typeface="Roboto" panose="02000000000000000000" pitchFamily="2" charset="0"/>
      <p:regular r:id="rId26"/>
      <p:bold r:id="rId27"/>
      <p:italic r:id="rId28"/>
      <p:boldItalic r:id="rId29"/>
    </p:embeddedFont>
    <p:embeddedFont>
      <p:font typeface="Roboto Light" panose="02000000000000000000" pitchFamily="2" charset="0"/>
      <p:regular r:id="rId30"/>
      <p:bold r:id="rId31"/>
      <p:italic r:id="rId32"/>
      <p:boldItalic r:id="rId33"/>
    </p:embeddedFont>
    <p:embeddedFont>
      <p:font typeface="Roboto Medium" panose="02000000000000000000" pitchFamily="2" charset="0"/>
      <p:regular r:id="rId34"/>
      <p:italic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66" d="100"/>
          <a:sy n="66" d="100"/>
        </p:scale>
        <p:origin x="1014" y="2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6.fntdata"/><Relationship Id="rId18" Type="http://schemas.openxmlformats.org/officeDocument/2006/relationships/font" Target="fonts/font11.fntdata"/><Relationship Id="rId26" Type="http://schemas.openxmlformats.org/officeDocument/2006/relationships/font" Target="fonts/font19.fntdata"/><Relationship Id="rId39" Type="http://schemas.openxmlformats.org/officeDocument/2006/relationships/tableStyles" Target="tableStyles.xml"/><Relationship Id="rId21" Type="http://schemas.openxmlformats.org/officeDocument/2006/relationships/font" Target="fonts/font14.fntdata"/><Relationship Id="rId34" Type="http://schemas.openxmlformats.org/officeDocument/2006/relationships/font" Target="fonts/font27.fntdata"/><Relationship Id="rId7" Type="http://schemas.openxmlformats.org/officeDocument/2006/relationships/notesMaster" Target="notesMasters/notesMaster1.xml"/><Relationship Id="rId12" Type="http://schemas.openxmlformats.org/officeDocument/2006/relationships/font" Target="fonts/font5.fntdata"/><Relationship Id="rId17" Type="http://schemas.openxmlformats.org/officeDocument/2006/relationships/font" Target="fonts/font10.fntdata"/><Relationship Id="rId25" Type="http://schemas.openxmlformats.org/officeDocument/2006/relationships/font" Target="fonts/font18.fntdata"/><Relationship Id="rId33" Type="http://schemas.openxmlformats.org/officeDocument/2006/relationships/font" Target="fonts/font26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9.fntdata"/><Relationship Id="rId20" Type="http://schemas.openxmlformats.org/officeDocument/2006/relationships/font" Target="fonts/font13.fntdata"/><Relationship Id="rId29" Type="http://schemas.openxmlformats.org/officeDocument/2006/relationships/font" Target="fonts/font2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24" Type="http://schemas.openxmlformats.org/officeDocument/2006/relationships/font" Target="fonts/font17.fntdata"/><Relationship Id="rId32" Type="http://schemas.openxmlformats.org/officeDocument/2006/relationships/font" Target="fonts/font25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8.fntdata"/><Relationship Id="rId23" Type="http://schemas.openxmlformats.org/officeDocument/2006/relationships/font" Target="fonts/font16.fntdata"/><Relationship Id="rId28" Type="http://schemas.openxmlformats.org/officeDocument/2006/relationships/font" Target="fonts/font21.fntdata"/><Relationship Id="rId36" Type="http://schemas.openxmlformats.org/officeDocument/2006/relationships/presProps" Target="presProps.xml"/><Relationship Id="rId10" Type="http://schemas.openxmlformats.org/officeDocument/2006/relationships/font" Target="fonts/font3.fntdata"/><Relationship Id="rId19" Type="http://schemas.openxmlformats.org/officeDocument/2006/relationships/font" Target="fonts/font12.fntdata"/><Relationship Id="rId31" Type="http://schemas.openxmlformats.org/officeDocument/2006/relationships/font" Target="fonts/font24.fntdata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font" Target="fonts/font7.fntdata"/><Relationship Id="rId22" Type="http://schemas.openxmlformats.org/officeDocument/2006/relationships/font" Target="fonts/font15.fntdata"/><Relationship Id="rId27" Type="http://schemas.openxmlformats.org/officeDocument/2006/relationships/font" Target="fonts/font20.fntdata"/><Relationship Id="rId30" Type="http://schemas.openxmlformats.org/officeDocument/2006/relationships/font" Target="fonts/font23.fntdata"/><Relationship Id="rId35" Type="http://schemas.openxmlformats.org/officeDocument/2006/relationships/font" Target="fonts/font28.fntdata"/><Relationship Id="rId8" Type="http://schemas.openxmlformats.org/officeDocument/2006/relationships/font" Target="fonts/font1.fntdata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0616" y="685800"/>
            <a:ext cx="45768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" name="Google Shape;1966;g1df34fdf92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7" name="Google Shape;1967;g1df34fdf922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8" name="Google Shape;1998;g2142b2a3a40_0_360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9" name="Google Shape;1999;g2142b2a3a40_0_36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g138ea8be4dc_0_23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0" name="Google Shape;2030;g138ea8be4dc_0_2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5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5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6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5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7.pn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1.pn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1.pn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10" Type="http://schemas.openxmlformats.org/officeDocument/2006/relationships/image" Target="../media/image51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over Slide" type="tx">
  <p:cSld name="TITLE_AND_BODY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sldNum" idx="12"/>
          </p:nvPr>
        </p:nvSpPr>
        <p:spPr>
          <a:xfrm>
            <a:off x="8828832" y="9258443"/>
            <a:ext cx="4278900" cy="41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600" tIns="68600" rIns="68600" bIns="686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8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8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8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8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8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8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8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8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8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1" name="Google Shape;11;p2"/>
          <p:cNvPicPr preferRelativeResize="0"/>
          <p:nvPr/>
        </p:nvPicPr>
        <p:blipFill rotWithShape="1">
          <a:blip r:embed="rId2">
            <a:alphaModFix/>
          </a:blip>
          <a:srcRect t="39" b="39"/>
          <a:stretch/>
        </p:blipFill>
        <p:spPr>
          <a:xfrm flipH="1">
            <a:off x="-15228" y="-9075"/>
            <a:ext cx="18318474" cy="1030525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"/>
          <p:cNvSpPr/>
          <p:nvPr/>
        </p:nvSpPr>
        <p:spPr>
          <a:xfrm rot="10800000">
            <a:off x="13910939" y="-9179"/>
            <a:ext cx="4392300" cy="4343400"/>
          </a:xfrm>
          <a:prstGeom prst="rtTriangle">
            <a:avLst/>
          </a:prstGeom>
          <a:solidFill>
            <a:srgbClr val="161616"/>
          </a:solidFill>
          <a:ln>
            <a:noFill/>
          </a:ln>
        </p:spPr>
        <p:txBody>
          <a:bodyPr spcFirstLastPara="1" wrap="square" lIns="137225" tIns="137225" rIns="137225" bIns="1372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" name="Google Shape;13;p2" descr="Google Shape;329;p7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312599" y="533675"/>
            <a:ext cx="1410327" cy="1410477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2"/>
          <p:cNvSpPr txBox="1">
            <a:spLocks noGrp="1"/>
          </p:cNvSpPr>
          <p:nvPr>
            <p:ph type="title"/>
          </p:nvPr>
        </p:nvSpPr>
        <p:spPr>
          <a:xfrm>
            <a:off x="1967250" y="3049225"/>
            <a:ext cx="12807300" cy="1233000"/>
          </a:xfrm>
          <a:prstGeom prst="rect">
            <a:avLst/>
          </a:prstGeom>
        </p:spPr>
        <p:txBody>
          <a:bodyPr spcFirstLastPara="1" wrap="square" lIns="68600" tIns="68600" rIns="68600" bIns="686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300"/>
              <a:buNone/>
              <a:defRPr sz="6300"/>
            </a:lvl1pPr>
            <a:lvl2pPr lvl="1">
              <a:spcBef>
                <a:spcPts val="0"/>
              </a:spcBef>
              <a:spcAft>
                <a:spcPts val="0"/>
              </a:spcAft>
              <a:buSzPts val="8900"/>
              <a:buNone/>
              <a:defRPr>
                <a:latin typeface="Hind Medium"/>
                <a:ea typeface="Hind Medium"/>
                <a:cs typeface="Hind Medium"/>
                <a:sym typeface="Hind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8900"/>
              <a:buNone/>
              <a:defRPr>
                <a:latin typeface="Hind Medium"/>
                <a:ea typeface="Hind Medium"/>
                <a:cs typeface="Hind Medium"/>
                <a:sym typeface="Hind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8900"/>
              <a:buNone/>
              <a:defRPr>
                <a:latin typeface="Hind Medium"/>
                <a:ea typeface="Hind Medium"/>
                <a:cs typeface="Hind Medium"/>
                <a:sym typeface="Hind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8900"/>
              <a:buNone/>
              <a:defRPr>
                <a:latin typeface="Hind Medium"/>
                <a:ea typeface="Hind Medium"/>
                <a:cs typeface="Hind Medium"/>
                <a:sym typeface="Hind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8900"/>
              <a:buNone/>
              <a:defRPr>
                <a:latin typeface="Hind Medium"/>
                <a:ea typeface="Hind Medium"/>
                <a:cs typeface="Hind Medium"/>
                <a:sym typeface="Hind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8900"/>
              <a:buNone/>
              <a:defRPr>
                <a:latin typeface="Hind Medium"/>
                <a:ea typeface="Hind Medium"/>
                <a:cs typeface="Hind Medium"/>
                <a:sym typeface="Hind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8900"/>
              <a:buNone/>
              <a:defRPr>
                <a:latin typeface="Hind Medium"/>
                <a:ea typeface="Hind Medium"/>
                <a:cs typeface="Hind Medium"/>
                <a:sym typeface="Hind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8900"/>
              <a:buNone/>
              <a:defRPr>
                <a:latin typeface="Hind Medium"/>
                <a:ea typeface="Hind Medium"/>
                <a:cs typeface="Hind Medium"/>
                <a:sym typeface="Hind Medium"/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1967250" y="4282225"/>
            <a:ext cx="11307300" cy="1233000"/>
          </a:xfrm>
          <a:prstGeom prst="rect">
            <a:avLst/>
          </a:prstGeom>
        </p:spPr>
        <p:txBody>
          <a:bodyPr spcFirstLastPara="1" wrap="square" lIns="68600" tIns="68600" rIns="68600" bIns="68600" anchor="t" anchorCtr="0">
            <a:noAutofit/>
          </a:bodyPr>
          <a:lstStyle>
            <a:lvl1pPr lvl="0">
              <a:spcBef>
                <a:spcPts val="150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150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150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150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150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150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150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150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150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ubTitle" idx="2"/>
          </p:nvPr>
        </p:nvSpPr>
        <p:spPr>
          <a:xfrm>
            <a:off x="1967250" y="7615975"/>
            <a:ext cx="11307300" cy="1233000"/>
          </a:xfrm>
          <a:prstGeom prst="rect">
            <a:avLst/>
          </a:prstGeom>
        </p:spPr>
        <p:txBody>
          <a:bodyPr spcFirstLastPara="1" wrap="square" lIns="68600" tIns="68600" rIns="68600" bIns="68600" anchor="t" anchorCtr="0">
            <a:noAutofit/>
          </a:bodyPr>
          <a:lstStyle>
            <a:lvl1pPr lvl="0" rtl="0">
              <a:spcBef>
                <a:spcPts val="150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150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150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150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150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150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150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150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150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 txBox="1"/>
          <p:nvPr/>
        </p:nvSpPr>
        <p:spPr>
          <a:xfrm>
            <a:off x="16004906" y="9842905"/>
            <a:ext cx="1897800" cy="21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50" tIns="34250" rIns="34250" bIns="34250" anchor="t" anchorCtr="0">
            <a:spAutoFit/>
          </a:bodyPr>
          <a:lstStyle/>
          <a:p>
            <a:pPr marL="0" marR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D3D3D1"/>
              </a:buClr>
              <a:buSzPts val="1200"/>
              <a:buFont typeface="Hind"/>
              <a:buNone/>
            </a:pPr>
            <a:r>
              <a:rPr lang="en-US" sz="1200" b="0" i="0" u="none" strike="noStrike" cap="none">
                <a:solidFill>
                  <a:srgbClr val="5E5E5E"/>
                </a:solidFill>
                <a:latin typeface="Hind"/>
                <a:ea typeface="Hind"/>
                <a:cs typeface="Hind"/>
                <a:sym typeface="Hind"/>
              </a:rPr>
              <a:t>H2O.ai Confidential</a:t>
            </a:r>
            <a:endParaRPr sz="1100">
              <a:solidFill>
                <a:srgbClr val="5E5E5E"/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 Slide_H2OWorld">
  <p:cSld name="5_Layout Slide_1_1_1">
    <p:bg>
      <p:bgPr>
        <a:solidFill>
          <a:srgbClr val="EBE6E0"/>
        </a:solid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1"/>
          <p:cNvSpPr txBox="1">
            <a:spLocks noGrp="1"/>
          </p:cNvSpPr>
          <p:nvPr>
            <p:ph type="title"/>
          </p:nvPr>
        </p:nvSpPr>
        <p:spPr>
          <a:xfrm>
            <a:off x="10130525" y="2048025"/>
            <a:ext cx="5999700" cy="1413300"/>
          </a:xfrm>
          <a:prstGeom prst="rect">
            <a:avLst/>
          </a:prstGeom>
        </p:spPr>
        <p:txBody>
          <a:bodyPr spcFirstLastPara="1" wrap="square" lIns="68600" tIns="68600" rIns="68600" bIns="686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300"/>
              <a:buNone/>
              <a:defRPr sz="4300">
                <a:solidFill>
                  <a:srgbClr val="26262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8900"/>
              <a:buNone/>
              <a:defRPr>
                <a:latin typeface="Hind Medium"/>
                <a:ea typeface="Hind Medium"/>
                <a:cs typeface="Hind Medium"/>
                <a:sym typeface="Hin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8900"/>
              <a:buNone/>
              <a:defRPr>
                <a:latin typeface="Hind Medium"/>
                <a:ea typeface="Hind Medium"/>
                <a:cs typeface="Hind Medium"/>
                <a:sym typeface="Hin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8900"/>
              <a:buNone/>
              <a:defRPr>
                <a:latin typeface="Hind Medium"/>
                <a:ea typeface="Hind Medium"/>
                <a:cs typeface="Hind Medium"/>
                <a:sym typeface="Hin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8900"/>
              <a:buNone/>
              <a:defRPr>
                <a:latin typeface="Hind Medium"/>
                <a:ea typeface="Hind Medium"/>
                <a:cs typeface="Hind Medium"/>
                <a:sym typeface="Hin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8900"/>
              <a:buNone/>
              <a:defRPr>
                <a:latin typeface="Hind Medium"/>
                <a:ea typeface="Hind Medium"/>
                <a:cs typeface="Hind Medium"/>
                <a:sym typeface="Hin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8900"/>
              <a:buNone/>
              <a:defRPr>
                <a:latin typeface="Hind Medium"/>
                <a:ea typeface="Hind Medium"/>
                <a:cs typeface="Hind Medium"/>
                <a:sym typeface="Hin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8900"/>
              <a:buNone/>
              <a:defRPr>
                <a:latin typeface="Hind Medium"/>
                <a:ea typeface="Hind Medium"/>
                <a:cs typeface="Hind Medium"/>
                <a:sym typeface="Hin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8900"/>
              <a:buNone/>
              <a:defRPr>
                <a:latin typeface="Hind Medium"/>
                <a:ea typeface="Hind Medium"/>
                <a:cs typeface="Hind Medium"/>
                <a:sym typeface="Hind Medium"/>
              </a:defRPr>
            </a:lvl9pPr>
          </a:lstStyle>
          <a:p>
            <a:endParaRPr/>
          </a:p>
        </p:txBody>
      </p:sp>
      <p:sp>
        <p:nvSpPr>
          <p:cNvPr id="83" name="Google Shape;83;p11"/>
          <p:cNvSpPr txBox="1">
            <a:spLocks noGrp="1"/>
          </p:cNvSpPr>
          <p:nvPr>
            <p:ph type="body" idx="1"/>
          </p:nvPr>
        </p:nvSpPr>
        <p:spPr>
          <a:xfrm>
            <a:off x="10361275" y="3663375"/>
            <a:ext cx="6778800" cy="4557600"/>
          </a:xfrm>
          <a:prstGeom prst="rect">
            <a:avLst/>
          </a:prstGeom>
        </p:spPr>
        <p:txBody>
          <a:bodyPr spcFirstLastPara="1" wrap="square" lIns="68600" tIns="68600" rIns="68600" bIns="68600" anchor="t" anchorCtr="0">
            <a:noAutofit/>
          </a:bodyPr>
          <a:lstStyle>
            <a:lvl1pPr marL="457200" lvl="0" indent="-355600" rtl="0">
              <a:spcBef>
                <a:spcPts val="1500"/>
              </a:spcBef>
              <a:spcAft>
                <a:spcPts val="0"/>
              </a:spcAft>
              <a:buClr>
                <a:srgbClr val="151414"/>
              </a:buClr>
              <a:buSzPts val="2000"/>
              <a:buChar char="•"/>
              <a:defRPr>
                <a:solidFill>
                  <a:srgbClr val="151414"/>
                </a:solidFill>
              </a:defRPr>
            </a:lvl1pPr>
            <a:lvl2pPr marL="914400" lvl="1" indent="-342900" rtl="0">
              <a:spcBef>
                <a:spcPts val="1500"/>
              </a:spcBef>
              <a:spcAft>
                <a:spcPts val="0"/>
              </a:spcAft>
              <a:buClr>
                <a:srgbClr val="151414"/>
              </a:buClr>
              <a:buSzPts val="1800"/>
              <a:buChar char="–"/>
              <a:defRPr>
                <a:solidFill>
                  <a:srgbClr val="151414"/>
                </a:solidFill>
              </a:defRPr>
            </a:lvl2pPr>
            <a:lvl3pPr marL="1371600" lvl="2" indent="-342900" rtl="0">
              <a:spcBef>
                <a:spcPts val="1500"/>
              </a:spcBef>
              <a:spcAft>
                <a:spcPts val="0"/>
              </a:spcAft>
              <a:buClr>
                <a:srgbClr val="151414"/>
              </a:buClr>
              <a:buSzPts val="1800"/>
              <a:buChar char="•"/>
              <a:defRPr>
                <a:solidFill>
                  <a:srgbClr val="151414"/>
                </a:solidFill>
              </a:defRPr>
            </a:lvl3pPr>
            <a:lvl4pPr marL="1828800" lvl="3" indent="-342900" rtl="0">
              <a:spcBef>
                <a:spcPts val="1500"/>
              </a:spcBef>
              <a:spcAft>
                <a:spcPts val="0"/>
              </a:spcAft>
              <a:buClr>
                <a:srgbClr val="151414"/>
              </a:buClr>
              <a:buSzPts val="1800"/>
              <a:buChar char="–"/>
              <a:defRPr>
                <a:solidFill>
                  <a:srgbClr val="151414"/>
                </a:solidFill>
              </a:defRPr>
            </a:lvl4pPr>
            <a:lvl5pPr marL="2286000" lvl="4" indent="-342900" rtl="0">
              <a:spcBef>
                <a:spcPts val="1500"/>
              </a:spcBef>
              <a:spcAft>
                <a:spcPts val="0"/>
              </a:spcAft>
              <a:buClr>
                <a:srgbClr val="151414"/>
              </a:buClr>
              <a:buSzPts val="1800"/>
              <a:buChar char="»"/>
              <a:defRPr>
                <a:solidFill>
                  <a:srgbClr val="151414"/>
                </a:solidFill>
              </a:defRPr>
            </a:lvl5pPr>
            <a:lvl6pPr marL="2743200" lvl="5" indent="-342900" rtl="0">
              <a:spcBef>
                <a:spcPts val="1500"/>
              </a:spcBef>
              <a:spcAft>
                <a:spcPts val="0"/>
              </a:spcAft>
              <a:buClr>
                <a:srgbClr val="151414"/>
              </a:buClr>
              <a:buSzPts val="1800"/>
              <a:buChar char="•"/>
              <a:defRPr>
                <a:solidFill>
                  <a:srgbClr val="151414"/>
                </a:solidFill>
              </a:defRPr>
            </a:lvl6pPr>
            <a:lvl7pPr marL="3200400" lvl="6" indent="-342900" rtl="0">
              <a:spcBef>
                <a:spcPts val="1500"/>
              </a:spcBef>
              <a:spcAft>
                <a:spcPts val="0"/>
              </a:spcAft>
              <a:buClr>
                <a:srgbClr val="151414"/>
              </a:buClr>
              <a:buSzPts val="1800"/>
              <a:buChar char="•"/>
              <a:defRPr>
                <a:solidFill>
                  <a:srgbClr val="151414"/>
                </a:solidFill>
              </a:defRPr>
            </a:lvl7pPr>
            <a:lvl8pPr marL="3657600" lvl="7" indent="-342900" rtl="0">
              <a:spcBef>
                <a:spcPts val="1500"/>
              </a:spcBef>
              <a:spcAft>
                <a:spcPts val="0"/>
              </a:spcAft>
              <a:buClr>
                <a:srgbClr val="151414"/>
              </a:buClr>
              <a:buSzPts val="1800"/>
              <a:buChar char="•"/>
              <a:defRPr>
                <a:solidFill>
                  <a:srgbClr val="151414"/>
                </a:solidFill>
              </a:defRPr>
            </a:lvl8pPr>
            <a:lvl9pPr marL="4114800" lvl="8" indent="-342900" rtl="0">
              <a:spcBef>
                <a:spcPts val="1500"/>
              </a:spcBef>
              <a:spcAft>
                <a:spcPts val="0"/>
              </a:spcAft>
              <a:buClr>
                <a:srgbClr val="151414"/>
              </a:buClr>
              <a:buSzPts val="1800"/>
              <a:buChar char="•"/>
              <a:defRPr>
                <a:solidFill>
                  <a:srgbClr val="151414"/>
                </a:solidFill>
              </a:defRPr>
            </a:lvl9pPr>
          </a:lstStyle>
          <a:p>
            <a:endParaRPr/>
          </a:p>
        </p:txBody>
      </p:sp>
      <p:sp>
        <p:nvSpPr>
          <p:cNvPr id="84" name="Google Shape;84;p11"/>
          <p:cNvSpPr/>
          <p:nvPr/>
        </p:nvSpPr>
        <p:spPr>
          <a:xfrm>
            <a:off x="929392" y="-21741"/>
            <a:ext cx="870900" cy="10330500"/>
          </a:xfrm>
          <a:prstGeom prst="rect">
            <a:avLst/>
          </a:prstGeom>
          <a:gradFill>
            <a:gsLst>
              <a:gs pos="0">
                <a:srgbClr val="FFE674"/>
              </a:gs>
              <a:gs pos="100000">
                <a:srgbClr val="E8BF09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</a:t>
            </a:r>
            <a:endParaRPr/>
          </a:p>
        </p:txBody>
      </p:sp>
      <p:pic>
        <p:nvPicPr>
          <p:cNvPr id="85" name="Google Shape;85;p11"/>
          <p:cNvPicPr preferRelativeResize="0"/>
          <p:nvPr/>
        </p:nvPicPr>
        <p:blipFill rotWithShape="1">
          <a:blip r:embed="rId2">
            <a:alphaModFix/>
          </a:blip>
          <a:srcRect t="495" b="495"/>
          <a:stretch/>
        </p:blipFill>
        <p:spPr>
          <a:xfrm>
            <a:off x="-65600" y="-46575"/>
            <a:ext cx="1642870" cy="10409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1" descr="Google Shape;329;p7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206575" y="344200"/>
            <a:ext cx="714550" cy="714626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1"/>
          <p:cNvSpPr txBox="1">
            <a:spLocks noGrp="1"/>
          </p:cNvSpPr>
          <p:nvPr>
            <p:ph type="sldNum" idx="12"/>
          </p:nvPr>
        </p:nvSpPr>
        <p:spPr>
          <a:xfrm>
            <a:off x="15774694" y="9875005"/>
            <a:ext cx="1905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800">
              <a:solidFill>
                <a:schemeClr val="accent1"/>
              </a:solidFill>
            </a:endParaRPr>
          </a:p>
        </p:txBody>
      </p:sp>
      <p:sp>
        <p:nvSpPr>
          <p:cNvPr id="88" name="Google Shape;88;p11"/>
          <p:cNvSpPr txBox="1"/>
          <p:nvPr/>
        </p:nvSpPr>
        <p:spPr>
          <a:xfrm>
            <a:off x="16004906" y="9842905"/>
            <a:ext cx="1897800" cy="21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50" tIns="34250" rIns="34250" bIns="34250" anchor="t" anchorCtr="0">
            <a:spAutoFit/>
          </a:bodyPr>
          <a:lstStyle/>
          <a:p>
            <a:pPr marL="0" marR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D3D3D1"/>
              </a:buClr>
              <a:buSzPts val="1200"/>
              <a:buFont typeface="Hind"/>
              <a:buNone/>
            </a:pPr>
            <a:r>
              <a:rPr lang="en-US" sz="1200" b="0" i="0" u="none" strike="noStrike" cap="none">
                <a:solidFill>
                  <a:srgbClr val="5E5E5E"/>
                </a:solidFill>
                <a:latin typeface="Hind"/>
                <a:ea typeface="Hind"/>
                <a:cs typeface="Hind"/>
                <a:sym typeface="Hind"/>
              </a:rPr>
              <a:t>H2O.ai Confidential</a:t>
            </a:r>
            <a:endParaRPr sz="1100">
              <a:solidFill>
                <a:srgbClr val="5E5E5E"/>
              </a:solidFill>
            </a:endParaRPr>
          </a:p>
        </p:txBody>
      </p:sp>
      <p:pic>
        <p:nvPicPr>
          <p:cNvPr id="89" name="Google Shape;89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24524" y="320851"/>
            <a:ext cx="1796801" cy="77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Break/Quote_1">
  <p:cSld name="2_Layout Slide">
    <p:bg>
      <p:bgPr>
        <a:gradFill>
          <a:gsLst>
            <a:gs pos="0">
              <a:srgbClr val="FEFEFE"/>
            </a:gs>
            <a:gs pos="100000">
              <a:srgbClr val="F5F3F0"/>
            </a:gs>
          </a:gsLst>
          <a:lin ang="5400000" scaled="0"/>
        </a:gra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2"/>
          <p:cNvPicPr preferRelativeResize="0"/>
          <p:nvPr/>
        </p:nvPicPr>
        <p:blipFill rotWithShape="1">
          <a:blip r:embed="rId2">
            <a:alphaModFix/>
          </a:blip>
          <a:srcRect t="69" b="69"/>
          <a:stretch/>
        </p:blipFill>
        <p:spPr>
          <a:xfrm>
            <a:off x="0" y="0"/>
            <a:ext cx="18307072" cy="10286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2" descr="Google Shape;329;p7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206575" y="344200"/>
            <a:ext cx="714550" cy="714626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2"/>
          <p:cNvSpPr txBox="1">
            <a:spLocks noGrp="1"/>
          </p:cNvSpPr>
          <p:nvPr>
            <p:ph type="sldNum" idx="12"/>
          </p:nvPr>
        </p:nvSpPr>
        <p:spPr>
          <a:xfrm>
            <a:off x="15774694" y="9875005"/>
            <a:ext cx="1905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800">
              <a:solidFill>
                <a:schemeClr val="accent1"/>
              </a:solidFill>
            </a:endParaRPr>
          </a:p>
        </p:txBody>
      </p:sp>
      <p:sp>
        <p:nvSpPr>
          <p:cNvPr id="94" name="Google Shape;94;p12"/>
          <p:cNvSpPr txBox="1"/>
          <p:nvPr/>
        </p:nvSpPr>
        <p:spPr>
          <a:xfrm>
            <a:off x="16004906" y="9842905"/>
            <a:ext cx="1897800" cy="21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50" tIns="34250" rIns="34250" bIns="34250" anchor="t" anchorCtr="0">
            <a:spAutoFit/>
          </a:bodyPr>
          <a:lstStyle/>
          <a:p>
            <a:pPr marL="0" marR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D3D3D1"/>
              </a:buClr>
              <a:buSzPts val="1200"/>
              <a:buFont typeface="Hind"/>
              <a:buNone/>
            </a:pPr>
            <a:r>
              <a:rPr lang="en-US" sz="1200" b="0" i="0" u="none" strike="noStrike" cap="none">
                <a:solidFill>
                  <a:srgbClr val="5E5E5E"/>
                </a:solidFill>
                <a:latin typeface="Hind"/>
                <a:ea typeface="Hind"/>
                <a:cs typeface="Hind"/>
                <a:sym typeface="Hind"/>
              </a:rPr>
              <a:t>H2O.ai Confidential</a:t>
            </a:r>
            <a:endParaRPr sz="1100">
              <a:solidFill>
                <a:srgbClr val="5E5E5E"/>
              </a:solidFill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H2OWorld_Welcome_1">
  <p:cSld name="2_Layout Slide_5">
    <p:bg>
      <p:bgPr>
        <a:gradFill>
          <a:gsLst>
            <a:gs pos="0">
              <a:srgbClr val="FEFEFE"/>
            </a:gs>
            <a:gs pos="100000">
              <a:srgbClr val="F5F3F0"/>
            </a:gs>
          </a:gsLst>
          <a:lin ang="5400012" scaled="0"/>
        </a:gra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3"/>
          <p:cNvPicPr preferRelativeResize="0"/>
          <p:nvPr/>
        </p:nvPicPr>
        <p:blipFill rotWithShape="1">
          <a:blip r:embed="rId2">
            <a:alphaModFix/>
          </a:blip>
          <a:srcRect t="49" b="49"/>
          <a:stretch/>
        </p:blipFill>
        <p:spPr>
          <a:xfrm>
            <a:off x="0" y="0"/>
            <a:ext cx="18307072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3" descr="Google Shape;329;p7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206575" y="344200"/>
            <a:ext cx="714550" cy="714626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3"/>
          <p:cNvSpPr txBox="1">
            <a:spLocks noGrp="1"/>
          </p:cNvSpPr>
          <p:nvPr>
            <p:ph type="sldNum" idx="12"/>
          </p:nvPr>
        </p:nvSpPr>
        <p:spPr>
          <a:xfrm>
            <a:off x="15774694" y="9875005"/>
            <a:ext cx="1905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800">
              <a:solidFill>
                <a:schemeClr val="accent1"/>
              </a:solidFill>
            </a:endParaRPr>
          </a:p>
        </p:txBody>
      </p:sp>
      <p:sp>
        <p:nvSpPr>
          <p:cNvPr id="99" name="Google Shape;99;p13"/>
          <p:cNvSpPr txBox="1"/>
          <p:nvPr/>
        </p:nvSpPr>
        <p:spPr>
          <a:xfrm>
            <a:off x="16004906" y="9842905"/>
            <a:ext cx="1897800" cy="21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50" tIns="34250" rIns="34250" bIns="34250" anchor="t" anchorCtr="0">
            <a:spAutoFit/>
          </a:bodyPr>
          <a:lstStyle/>
          <a:p>
            <a:pPr marL="0" marR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D3D3D1"/>
              </a:buClr>
              <a:buSzPts val="1200"/>
              <a:buFont typeface="Hind"/>
              <a:buNone/>
            </a:pPr>
            <a:r>
              <a:rPr lang="en-US" sz="1200" b="0" i="0" u="none" strike="noStrike" cap="none">
                <a:solidFill>
                  <a:srgbClr val="5E5E5E"/>
                </a:solidFill>
                <a:latin typeface="Hind"/>
                <a:ea typeface="Hind"/>
                <a:cs typeface="Hind"/>
                <a:sym typeface="Hind"/>
              </a:rPr>
              <a:t>H2O.ai Confidential</a:t>
            </a:r>
            <a:endParaRPr sz="1100">
              <a:solidFill>
                <a:srgbClr val="5E5E5E"/>
              </a:solidFill>
            </a:endParaRPr>
          </a:p>
        </p:txBody>
      </p:sp>
      <p:pic>
        <p:nvPicPr>
          <p:cNvPr id="100" name="Google Shape;100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224524" y="320851"/>
            <a:ext cx="1796801" cy="77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H2OWorld_Welcome_Dallas">
  <p:cSld name="2_Layout Slide_5_1_2">
    <p:bg>
      <p:bgPr>
        <a:gradFill>
          <a:gsLst>
            <a:gs pos="0">
              <a:srgbClr val="FEFEFE"/>
            </a:gs>
            <a:gs pos="100000">
              <a:srgbClr val="F5F3F0"/>
            </a:gs>
          </a:gsLst>
          <a:lin ang="5400012" scaled="0"/>
        </a:grad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4"/>
          <p:cNvPicPr preferRelativeResize="0"/>
          <p:nvPr/>
        </p:nvPicPr>
        <p:blipFill rotWithShape="1">
          <a:blip r:embed="rId2">
            <a:alphaModFix/>
          </a:blip>
          <a:srcRect t="49" b="49"/>
          <a:stretch/>
        </p:blipFill>
        <p:spPr>
          <a:xfrm>
            <a:off x="0" y="0"/>
            <a:ext cx="18307072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4" descr="Google Shape;329;p7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206575" y="344200"/>
            <a:ext cx="714550" cy="714626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4"/>
          <p:cNvSpPr txBox="1">
            <a:spLocks noGrp="1"/>
          </p:cNvSpPr>
          <p:nvPr>
            <p:ph type="sldNum" idx="12"/>
          </p:nvPr>
        </p:nvSpPr>
        <p:spPr>
          <a:xfrm>
            <a:off x="15774694" y="9875005"/>
            <a:ext cx="1905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800">
              <a:solidFill>
                <a:schemeClr val="accent1"/>
              </a:solidFill>
            </a:endParaRPr>
          </a:p>
        </p:txBody>
      </p:sp>
      <p:sp>
        <p:nvSpPr>
          <p:cNvPr id="105" name="Google Shape;105;p14"/>
          <p:cNvSpPr txBox="1"/>
          <p:nvPr/>
        </p:nvSpPr>
        <p:spPr>
          <a:xfrm>
            <a:off x="16004906" y="9842905"/>
            <a:ext cx="1897800" cy="21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50" tIns="34250" rIns="34250" bIns="34250" anchor="t" anchorCtr="0">
            <a:spAutoFit/>
          </a:bodyPr>
          <a:lstStyle/>
          <a:p>
            <a:pPr marL="0" marR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D3D3D1"/>
              </a:buClr>
              <a:buSzPts val="1200"/>
              <a:buFont typeface="Hind"/>
              <a:buNone/>
            </a:pPr>
            <a:r>
              <a:rPr lang="en-US" sz="1200" b="0" i="0" u="none" strike="noStrike" cap="none">
                <a:solidFill>
                  <a:srgbClr val="5E5E5E"/>
                </a:solidFill>
                <a:latin typeface="Hind"/>
                <a:ea typeface="Hind"/>
                <a:cs typeface="Hind"/>
                <a:sym typeface="Hind"/>
              </a:rPr>
              <a:t>H2O.ai Confidential</a:t>
            </a:r>
            <a:endParaRPr sz="1100">
              <a:solidFill>
                <a:srgbClr val="5E5E5E"/>
              </a:solidFill>
            </a:endParaRPr>
          </a:p>
        </p:txBody>
      </p:sp>
      <p:pic>
        <p:nvPicPr>
          <p:cNvPr id="106" name="Google Shape;106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224524" y="320851"/>
            <a:ext cx="1796801" cy="77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H2OWorld_Break_Sidney2">
  <p:cSld name="2_Layout Slide_5_1_1">
    <p:bg>
      <p:bgPr>
        <a:gradFill>
          <a:gsLst>
            <a:gs pos="0">
              <a:srgbClr val="FEFEFE"/>
            </a:gs>
            <a:gs pos="100000">
              <a:srgbClr val="F5F3F0"/>
            </a:gs>
          </a:gsLst>
          <a:lin ang="5400012" scaled="0"/>
        </a:grad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15"/>
          <p:cNvPicPr preferRelativeResize="0"/>
          <p:nvPr/>
        </p:nvPicPr>
        <p:blipFill rotWithShape="1">
          <a:blip r:embed="rId2">
            <a:alphaModFix/>
          </a:blip>
          <a:srcRect t="49" b="49"/>
          <a:stretch/>
        </p:blipFill>
        <p:spPr>
          <a:xfrm>
            <a:off x="0" y="0"/>
            <a:ext cx="18307077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5" descr="Google Shape;329;p7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206575" y="344200"/>
            <a:ext cx="714550" cy="714626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5"/>
          <p:cNvSpPr txBox="1">
            <a:spLocks noGrp="1"/>
          </p:cNvSpPr>
          <p:nvPr>
            <p:ph type="sldNum" idx="12"/>
          </p:nvPr>
        </p:nvSpPr>
        <p:spPr>
          <a:xfrm>
            <a:off x="15774694" y="9875005"/>
            <a:ext cx="1905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800">
              <a:solidFill>
                <a:schemeClr val="accent1"/>
              </a:solidFill>
            </a:endParaRPr>
          </a:p>
        </p:txBody>
      </p:sp>
      <p:sp>
        <p:nvSpPr>
          <p:cNvPr id="111" name="Google Shape;111;p15"/>
          <p:cNvSpPr txBox="1"/>
          <p:nvPr/>
        </p:nvSpPr>
        <p:spPr>
          <a:xfrm>
            <a:off x="16004906" y="9842905"/>
            <a:ext cx="1897800" cy="21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50" tIns="34250" rIns="34250" bIns="34250" anchor="t" anchorCtr="0">
            <a:spAutoFit/>
          </a:bodyPr>
          <a:lstStyle/>
          <a:p>
            <a:pPr marL="0" marR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D3D3D1"/>
              </a:buClr>
              <a:buSzPts val="1200"/>
              <a:buFont typeface="Hind"/>
              <a:buNone/>
            </a:pPr>
            <a:r>
              <a:rPr lang="en-US" sz="1200" b="0" i="0" u="none" strike="noStrike" cap="none">
                <a:solidFill>
                  <a:srgbClr val="5E5E5E"/>
                </a:solidFill>
                <a:latin typeface="Hind"/>
                <a:ea typeface="Hind"/>
                <a:cs typeface="Hind"/>
                <a:sym typeface="Hind"/>
              </a:rPr>
              <a:t>H2O.ai Confidential</a:t>
            </a:r>
            <a:endParaRPr sz="1100">
              <a:solidFill>
                <a:srgbClr val="5E5E5E"/>
              </a:solidFill>
            </a:endParaRPr>
          </a:p>
        </p:txBody>
      </p:sp>
      <p:pic>
        <p:nvPicPr>
          <p:cNvPr id="112" name="Google Shape;112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224524" y="320851"/>
            <a:ext cx="1796801" cy="77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H2OWorld_Break_Dallas">
  <p:cSld name="2_Layout Slide_5_1_1_2">
    <p:bg>
      <p:bgPr>
        <a:gradFill>
          <a:gsLst>
            <a:gs pos="0">
              <a:srgbClr val="FEFEFE"/>
            </a:gs>
            <a:gs pos="100000">
              <a:srgbClr val="F5F3F0"/>
            </a:gs>
          </a:gsLst>
          <a:lin ang="5400012" scaled="0"/>
        </a:gradFill>
        <a:effectLst/>
      </p:bgPr>
    </p:bg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16"/>
          <p:cNvPicPr preferRelativeResize="0"/>
          <p:nvPr/>
        </p:nvPicPr>
        <p:blipFill rotWithShape="1">
          <a:blip r:embed="rId2">
            <a:alphaModFix/>
          </a:blip>
          <a:srcRect t="49" b="49"/>
          <a:stretch/>
        </p:blipFill>
        <p:spPr>
          <a:xfrm>
            <a:off x="0" y="0"/>
            <a:ext cx="18307077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6"/>
          <p:cNvSpPr txBox="1">
            <a:spLocks noGrp="1"/>
          </p:cNvSpPr>
          <p:nvPr>
            <p:ph type="sldNum" idx="12"/>
          </p:nvPr>
        </p:nvSpPr>
        <p:spPr>
          <a:xfrm>
            <a:off x="15774694" y="9875005"/>
            <a:ext cx="1905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800">
              <a:solidFill>
                <a:schemeClr val="accent1"/>
              </a:solidFill>
            </a:endParaRPr>
          </a:p>
        </p:txBody>
      </p:sp>
      <p:sp>
        <p:nvSpPr>
          <p:cNvPr id="116" name="Google Shape;116;p16"/>
          <p:cNvSpPr txBox="1"/>
          <p:nvPr/>
        </p:nvSpPr>
        <p:spPr>
          <a:xfrm>
            <a:off x="16004906" y="9842905"/>
            <a:ext cx="1897800" cy="21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50" tIns="34250" rIns="34250" bIns="34250" anchor="t" anchorCtr="0">
            <a:spAutoFit/>
          </a:bodyPr>
          <a:lstStyle/>
          <a:p>
            <a:pPr marL="0" marR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D3D3D1"/>
              </a:buClr>
              <a:buSzPts val="1200"/>
              <a:buFont typeface="Hind"/>
              <a:buNone/>
            </a:pPr>
            <a:r>
              <a:rPr lang="en-US" sz="1200" b="0" i="0" u="none" strike="noStrike" cap="none">
                <a:solidFill>
                  <a:srgbClr val="5E5E5E"/>
                </a:solidFill>
                <a:latin typeface="Hind"/>
                <a:ea typeface="Hind"/>
                <a:cs typeface="Hind"/>
                <a:sym typeface="Hind"/>
              </a:rPr>
              <a:t>H2O.ai Confidential</a:t>
            </a:r>
            <a:endParaRPr sz="1100">
              <a:solidFill>
                <a:srgbClr val="5E5E5E"/>
              </a:solidFill>
            </a:endParaRPr>
          </a:p>
        </p:txBody>
      </p:sp>
      <p:pic>
        <p:nvPicPr>
          <p:cNvPr id="117" name="Google Shape;117;p16" descr="Google Shape;329;p7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206575" y="344200"/>
            <a:ext cx="714550" cy="714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224524" y="320851"/>
            <a:ext cx="1796801" cy="776475"/>
          </a:xfrm>
          <a:prstGeom prst="rect">
            <a:avLst/>
          </a:prstGeom>
          <a:noFill/>
          <a:ln>
            <a:noFill/>
          </a:ln>
          <a:effectLst>
            <a:outerShdw blurRad="357188" dist="76200" dir="6000000" algn="bl" rotWithShape="0">
              <a:srgbClr val="000000">
                <a:alpha val="64000"/>
              </a:srgbClr>
            </a:outerShdw>
          </a:effectLst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H2OWorld_Slide_1">
  <p:cSld name="2_Layout Slide_5_1_1_1">
    <p:bg>
      <p:bgPr>
        <a:gradFill>
          <a:gsLst>
            <a:gs pos="0">
              <a:srgbClr val="FEFEFE"/>
            </a:gs>
            <a:gs pos="100000">
              <a:srgbClr val="F5F3F0"/>
            </a:gs>
          </a:gsLst>
          <a:lin ang="5400012" scaled="0"/>
        </a:gradFill>
        <a:effectLst/>
      </p:bgPr>
    </p:bg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17"/>
          <p:cNvPicPr preferRelativeResize="0"/>
          <p:nvPr/>
        </p:nvPicPr>
        <p:blipFill rotWithShape="1">
          <a:blip r:embed="rId2">
            <a:alphaModFix/>
          </a:blip>
          <a:srcRect t="49" b="49"/>
          <a:stretch/>
        </p:blipFill>
        <p:spPr>
          <a:xfrm>
            <a:off x="0" y="0"/>
            <a:ext cx="18307077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7" descr="Google Shape;329;p7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206575" y="344200"/>
            <a:ext cx="714550" cy="714626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7"/>
          <p:cNvSpPr txBox="1">
            <a:spLocks noGrp="1"/>
          </p:cNvSpPr>
          <p:nvPr>
            <p:ph type="sldNum" idx="12"/>
          </p:nvPr>
        </p:nvSpPr>
        <p:spPr>
          <a:xfrm>
            <a:off x="15774694" y="9875005"/>
            <a:ext cx="1905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800">
              <a:solidFill>
                <a:schemeClr val="accent1"/>
              </a:solidFill>
            </a:endParaRPr>
          </a:p>
        </p:txBody>
      </p:sp>
      <p:sp>
        <p:nvSpPr>
          <p:cNvPr id="123" name="Google Shape;123;p17"/>
          <p:cNvSpPr txBox="1"/>
          <p:nvPr/>
        </p:nvSpPr>
        <p:spPr>
          <a:xfrm>
            <a:off x="16004906" y="9842905"/>
            <a:ext cx="1897800" cy="21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50" tIns="34250" rIns="34250" bIns="34250" anchor="t" anchorCtr="0">
            <a:spAutoFit/>
          </a:bodyPr>
          <a:lstStyle/>
          <a:p>
            <a:pPr marL="0" marR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D3D3D1"/>
              </a:buClr>
              <a:buSzPts val="1200"/>
              <a:buFont typeface="Hind"/>
              <a:buNone/>
            </a:pPr>
            <a:r>
              <a:rPr lang="en-US" sz="1200" b="0" i="0" u="none" strike="noStrike" cap="none">
                <a:solidFill>
                  <a:srgbClr val="5E5E5E"/>
                </a:solidFill>
                <a:latin typeface="Hind"/>
                <a:ea typeface="Hind"/>
                <a:cs typeface="Hind"/>
                <a:sym typeface="Hind"/>
              </a:rPr>
              <a:t>H2O.ai Confidential</a:t>
            </a:r>
            <a:endParaRPr sz="1100">
              <a:solidFill>
                <a:srgbClr val="5E5E5E"/>
              </a:solidFill>
            </a:endParaRPr>
          </a:p>
        </p:txBody>
      </p:sp>
      <p:pic>
        <p:nvPicPr>
          <p:cNvPr id="124" name="Google Shape;124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224524" y="320851"/>
            <a:ext cx="1796801" cy="77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H2OWorld_Slide_4">
  <p:cSld name="2_Layout Slide_5_1_1_1_1_1_1">
    <p:bg>
      <p:bgPr>
        <a:gradFill>
          <a:gsLst>
            <a:gs pos="0">
              <a:srgbClr val="FEFEFE"/>
            </a:gs>
            <a:gs pos="100000">
              <a:srgbClr val="F5F3F0"/>
            </a:gs>
          </a:gsLst>
          <a:lin ang="5400012" scaled="0"/>
        </a:gradFill>
        <a:effectLst/>
      </p:bgPr>
    </p:bg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19"/>
          <p:cNvPicPr preferRelativeResize="0"/>
          <p:nvPr/>
        </p:nvPicPr>
        <p:blipFill rotWithShape="1">
          <a:blip r:embed="rId2">
            <a:alphaModFix/>
          </a:blip>
          <a:srcRect t="49" b="49"/>
          <a:stretch/>
        </p:blipFill>
        <p:spPr>
          <a:xfrm>
            <a:off x="-9537" y="0"/>
            <a:ext cx="18307077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9" descr="Google Shape;329;p7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206575" y="344200"/>
            <a:ext cx="714550" cy="714626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9"/>
          <p:cNvSpPr txBox="1">
            <a:spLocks noGrp="1"/>
          </p:cNvSpPr>
          <p:nvPr>
            <p:ph type="sldNum" idx="12"/>
          </p:nvPr>
        </p:nvSpPr>
        <p:spPr>
          <a:xfrm>
            <a:off x="15774694" y="9875005"/>
            <a:ext cx="1905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800">
              <a:solidFill>
                <a:schemeClr val="accent1"/>
              </a:solidFill>
            </a:endParaRPr>
          </a:p>
        </p:txBody>
      </p:sp>
      <p:sp>
        <p:nvSpPr>
          <p:cNvPr id="135" name="Google Shape;135;p19"/>
          <p:cNvSpPr txBox="1"/>
          <p:nvPr/>
        </p:nvSpPr>
        <p:spPr>
          <a:xfrm>
            <a:off x="16004906" y="9842905"/>
            <a:ext cx="1897800" cy="21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50" tIns="34250" rIns="34250" bIns="34250" anchor="t" anchorCtr="0">
            <a:spAutoFit/>
          </a:bodyPr>
          <a:lstStyle/>
          <a:p>
            <a:pPr marL="0" marR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D3D3D1"/>
              </a:buClr>
              <a:buSzPts val="1200"/>
              <a:buFont typeface="Hind"/>
              <a:buNone/>
            </a:pPr>
            <a:r>
              <a:rPr lang="en-US" sz="1200" b="0" i="0" u="none" strike="noStrike" cap="none">
                <a:solidFill>
                  <a:srgbClr val="5E5E5E"/>
                </a:solidFill>
                <a:latin typeface="Hind"/>
                <a:ea typeface="Hind"/>
                <a:cs typeface="Hind"/>
                <a:sym typeface="Hind"/>
              </a:rPr>
              <a:t>H2O.ai Confidential</a:t>
            </a:r>
            <a:endParaRPr sz="1100">
              <a:solidFill>
                <a:srgbClr val="5E5E5E"/>
              </a:solidFill>
            </a:endParaRPr>
          </a:p>
        </p:txBody>
      </p:sp>
      <p:pic>
        <p:nvPicPr>
          <p:cNvPr id="136" name="Google Shape;136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224524" y="320851"/>
            <a:ext cx="1796801" cy="77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Break/Quote_H2OWorld">
  <p:cSld name="2_Layout Slide_4_1_1">
    <p:bg>
      <p:bgPr>
        <a:gradFill>
          <a:gsLst>
            <a:gs pos="0">
              <a:srgbClr val="FEFEFE"/>
            </a:gs>
            <a:gs pos="100000">
              <a:srgbClr val="F5F3F0"/>
            </a:gs>
          </a:gsLst>
          <a:lin ang="5400012" scaled="0"/>
        </a:gradFill>
        <a:effectLst/>
      </p:bgPr>
    </p:bg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20"/>
          <p:cNvPicPr preferRelativeResize="0"/>
          <p:nvPr/>
        </p:nvPicPr>
        <p:blipFill rotWithShape="1">
          <a:blip r:embed="rId2">
            <a:alphaModFix/>
          </a:blip>
          <a:srcRect t="49" b="49"/>
          <a:stretch/>
        </p:blipFill>
        <p:spPr>
          <a:xfrm>
            <a:off x="0" y="0"/>
            <a:ext cx="18307077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0" descr="Google Shape;329;p7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206575" y="344200"/>
            <a:ext cx="714550" cy="714626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0"/>
          <p:cNvSpPr txBox="1">
            <a:spLocks noGrp="1"/>
          </p:cNvSpPr>
          <p:nvPr>
            <p:ph type="sldNum" idx="12"/>
          </p:nvPr>
        </p:nvSpPr>
        <p:spPr>
          <a:xfrm>
            <a:off x="15774694" y="9875005"/>
            <a:ext cx="1905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800">
              <a:solidFill>
                <a:schemeClr val="accent1"/>
              </a:solidFill>
            </a:endParaRPr>
          </a:p>
        </p:txBody>
      </p:sp>
      <p:sp>
        <p:nvSpPr>
          <p:cNvPr id="141" name="Google Shape;141;p20"/>
          <p:cNvSpPr txBox="1"/>
          <p:nvPr/>
        </p:nvSpPr>
        <p:spPr>
          <a:xfrm>
            <a:off x="16004906" y="9842905"/>
            <a:ext cx="1897800" cy="21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50" tIns="34250" rIns="34250" bIns="34250" anchor="t" anchorCtr="0">
            <a:spAutoFit/>
          </a:bodyPr>
          <a:lstStyle/>
          <a:p>
            <a:pPr marL="0" marR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D3D3D1"/>
              </a:buClr>
              <a:buSzPts val="1200"/>
              <a:buFont typeface="Hind"/>
              <a:buNone/>
            </a:pPr>
            <a:r>
              <a:rPr lang="en-US" sz="1200" b="0" i="0" u="none" strike="noStrike" cap="none">
                <a:solidFill>
                  <a:srgbClr val="5E5E5E"/>
                </a:solidFill>
                <a:latin typeface="Hind"/>
                <a:ea typeface="Hind"/>
                <a:cs typeface="Hind"/>
                <a:sym typeface="Hind"/>
              </a:rPr>
              <a:t>H2O.ai Confidential</a:t>
            </a:r>
            <a:endParaRPr sz="1100">
              <a:solidFill>
                <a:srgbClr val="5E5E5E"/>
              </a:solidFill>
            </a:endParaRPr>
          </a:p>
        </p:txBody>
      </p:sp>
      <p:pic>
        <p:nvPicPr>
          <p:cNvPr id="142" name="Google Shape;142;p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224524" y="320851"/>
            <a:ext cx="1796801" cy="77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Break/Quote_2">
  <p:cSld name="2_Layout Slide_3">
    <p:bg>
      <p:bgPr>
        <a:gradFill>
          <a:gsLst>
            <a:gs pos="0">
              <a:srgbClr val="FEFEFE"/>
            </a:gs>
            <a:gs pos="100000">
              <a:srgbClr val="F5F3F0"/>
            </a:gs>
          </a:gsLst>
          <a:lin ang="5400012" scaled="0"/>
        </a:gradFill>
        <a:effectLst/>
      </p:bgPr>
    </p:bg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6411" y="5"/>
            <a:ext cx="18304186" cy="10290745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1"/>
          <p:cNvSpPr/>
          <p:nvPr/>
        </p:nvSpPr>
        <p:spPr>
          <a:xfrm rot="10800000">
            <a:off x="15634369" y="0"/>
            <a:ext cx="2663400" cy="2634000"/>
          </a:xfrm>
          <a:prstGeom prst="rtTriangle">
            <a:avLst/>
          </a:prstGeom>
          <a:solidFill>
            <a:srgbClr val="16161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6" name="Google Shape;146;p21" descr="Google Shape;329;p7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206575" y="344200"/>
            <a:ext cx="714550" cy="714626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1"/>
          <p:cNvSpPr txBox="1">
            <a:spLocks noGrp="1"/>
          </p:cNvSpPr>
          <p:nvPr>
            <p:ph type="sldNum" idx="12"/>
          </p:nvPr>
        </p:nvSpPr>
        <p:spPr>
          <a:xfrm>
            <a:off x="15774694" y="9875005"/>
            <a:ext cx="1905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800">
              <a:solidFill>
                <a:schemeClr val="accent1"/>
              </a:solidFill>
            </a:endParaRPr>
          </a:p>
        </p:txBody>
      </p:sp>
      <p:sp>
        <p:nvSpPr>
          <p:cNvPr id="148" name="Google Shape;148;p21"/>
          <p:cNvSpPr txBox="1"/>
          <p:nvPr/>
        </p:nvSpPr>
        <p:spPr>
          <a:xfrm>
            <a:off x="16004906" y="9842905"/>
            <a:ext cx="1897800" cy="21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50" tIns="34250" rIns="34250" bIns="34250" anchor="t" anchorCtr="0">
            <a:spAutoFit/>
          </a:bodyPr>
          <a:lstStyle/>
          <a:p>
            <a:pPr marL="0" marR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D3D3D1"/>
              </a:buClr>
              <a:buSzPts val="1200"/>
              <a:buFont typeface="Hind"/>
              <a:buNone/>
            </a:pPr>
            <a:r>
              <a:rPr lang="en-US" sz="1200" b="0" i="0" u="none" strike="noStrike" cap="none">
                <a:solidFill>
                  <a:srgbClr val="5E5E5E"/>
                </a:solidFill>
                <a:latin typeface="Hind"/>
                <a:ea typeface="Hind"/>
                <a:cs typeface="Hind"/>
                <a:sym typeface="Hind"/>
              </a:rPr>
              <a:t>H2O.ai Confidential</a:t>
            </a:r>
            <a:endParaRPr sz="1100">
              <a:solidFill>
                <a:srgbClr val="5E5E5E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H2OWorld_Cover2">
  <p:cSld name="TITLE_AND_BODY_5_1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8828832" y="9258443"/>
            <a:ext cx="4278900" cy="41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600" tIns="68600" rIns="68600" bIns="68600" anchor="ctr" anchorCtr="0">
            <a:noAutofit/>
          </a:bodyPr>
          <a:lstStyle>
            <a:lvl1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8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8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8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8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8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8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8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8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8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0" name="Google Shape;20;p3"/>
          <p:cNvPicPr preferRelativeResize="0"/>
          <p:nvPr/>
        </p:nvPicPr>
        <p:blipFill rotWithShape="1">
          <a:blip r:embed="rId2">
            <a:alphaModFix/>
          </a:blip>
          <a:srcRect l="9"/>
          <a:stretch/>
        </p:blipFill>
        <p:spPr>
          <a:xfrm>
            <a:off x="-15229" y="-9075"/>
            <a:ext cx="18318474" cy="103052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3" descr="Google Shape;329;p7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312599" y="533675"/>
            <a:ext cx="1410327" cy="1410477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3"/>
          <p:cNvSpPr txBox="1">
            <a:spLocks noGrp="1"/>
          </p:cNvSpPr>
          <p:nvPr>
            <p:ph type="subTitle" idx="1"/>
          </p:nvPr>
        </p:nvSpPr>
        <p:spPr>
          <a:xfrm>
            <a:off x="1967250" y="7615975"/>
            <a:ext cx="11307300" cy="1233000"/>
          </a:xfrm>
          <a:prstGeom prst="rect">
            <a:avLst/>
          </a:prstGeom>
        </p:spPr>
        <p:txBody>
          <a:bodyPr spcFirstLastPara="1" wrap="square" lIns="68600" tIns="68600" rIns="68600" bIns="68600" anchor="t" anchorCtr="0">
            <a:noAutofit/>
          </a:bodyPr>
          <a:lstStyle>
            <a:lvl1pPr lvl="0" rtl="0">
              <a:spcBef>
                <a:spcPts val="1500"/>
              </a:spcBef>
              <a:spcAft>
                <a:spcPts val="0"/>
              </a:spcAft>
              <a:buClr>
                <a:srgbClr val="FEFEFE"/>
              </a:buClr>
              <a:buSzPts val="3200"/>
              <a:buNone/>
              <a:defRPr sz="3200">
                <a:solidFill>
                  <a:srgbClr val="FEFEFE"/>
                </a:solidFill>
              </a:defRPr>
            </a:lvl1pPr>
            <a:lvl2pPr lvl="1" rtl="0">
              <a:spcBef>
                <a:spcPts val="150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150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150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150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150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150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150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150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/>
          <p:nvPr/>
        </p:nvSpPr>
        <p:spPr>
          <a:xfrm>
            <a:off x="16004906" y="9842905"/>
            <a:ext cx="1897800" cy="21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50" tIns="34250" rIns="34250" bIns="34250" anchor="t" anchorCtr="0">
            <a:spAutoFit/>
          </a:bodyPr>
          <a:lstStyle/>
          <a:p>
            <a:pPr marL="0" marR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D3D3D1"/>
              </a:buClr>
              <a:buSzPts val="1200"/>
              <a:buFont typeface="Hind"/>
              <a:buNone/>
            </a:pPr>
            <a:r>
              <a:rPr lang="en-US" sz="1200" b="0" i="0" u="none" strike="noStrike" cap="none">
                <a:solidFill>
                  <a:srgbClr val="5E5E5E"/>
                </a:solidFill>
                <a:latin typeface="Hind"/>
                <a:ea typeface="Hind"/>
                <a:cs typeface="Hind"/>
                <a:sym typeface="Hind"/>
              </a:rPr>
              <a:t>H2O.ai Confidential</a:t>
            </a:r>
            <a:endParaRPr sz="1100">
              <a:solidFill>
                <a:srgbClr val="5E5E5E"/>
              </a:solidFill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Break/Quote_4">
  <p:cSld name="2_Layout Slide_3_1">
    <p:bg>
      <p:bgPr>
        <a:gradFill>
          <a:gsLst>
            <a:gs pos="0">
              <a:srgbClr val="FEFEFE"/>
            </a:gs>
            <a:gs pos="100000">
              <a:srgbClr val="F5F3F0"/>
            </a:gs>
          </a:gsLst>
          <a:lin ang="5400012" scaled="0"/>
        </a:gradFill>
        <a:effectLst/>
      </p:bgPr>
    </p:bg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22"/>
          <p:cNvPicPr preferRelativeResize="0"/>
          <p:nvPr/>
        </p:nvPicPr>
        <p:blipFill rotWithShape="1">
          <a:blip r:embed="rId2">
            <a:alphaModFix/>
          </a:blip>
          <a:srcRect t="69" b="69"/>
          <a:stretch/>
        </p:blipFill>
        <p:spPr>
          <a:xfrm>
            <a:off x="0" y="0"/>
            <a:ext cx="18307072" cy="10286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2" descr="Google Shape;329;p7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206575" y="344200"/>
            <a:ext cx="714550" cy="714626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2"/>
          <p:cNvSpPr txBox="1">
            <a:spLocks noGrp="1"/>
          </p:cNvSpPr>
          <p:nvPr>
            <p:ph type="sldNum" idx="12"/>
          </p:nvPr>
        </p:nvSpPr>
        <p:spPr>
          <a:xfrm>
            <a:off x="15774694" y="9875005"/>
            <a:ext cx="1905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800">
              <a:solidFill>
                <a:schemeClr val="accent1"/>
              </a:solidFill>
            </a:endParaRPr>
          </a:p>
        </p:txBody>
      </p:sp>
      <p:sp>
        <p:nvSpPr>
          <p:cNvPr id="153" name="Google Shape;153;p22"/>
          <p:cNvSpPr txBox="1"/>
          <p:nvPr/>
        </p:nvSpPr>
        <p:spPr>
          <a:xfrm>
            <a:off x="16004906" y="9842905"/>
            <a:ext cx="1897800" cy="21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50" tIns="34250" rIns="34250" bIns="34250" anchor="t" anchorCtr="0">
            <a:spAutoFit/>
          </a:bodyPr>
          <a:lstStyle/>
          <a:p>
            <a:pPr marL="0" marR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D3D3D1"/>
              </a:buClr>
              <a:buSzPts val="1200"/>
              <a:buFont typeface="Hind"/>
              <a:buNone/>
            </a:pPr>
            <a:r>
              <a:rPr lang="en-US" sz="1200" b="0" i="0" u="none" strike="noStrike" cap="none">
                <a:solidFill>
                  <a:srgbClr val="5E5E5E"/>
                </a:solidFill>
                <a:latin typeface="Hind"/>
                <a:ea typeface="Hind"/>
                <a:cs typeface="Hind"/>
                <a:sym typeface="Hind"/>
              </a:rPr>
              <a:t>H2O.ai Confidential</a:t>
            </a:r>
            <a:endParaRPr sz="1100">
              <a:solidFill>
                <a:srgbClr val="5E5E5E"/>
              </a:solidFill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iteSlide_2">
  <p:cSld name="2_Layout Slide_2">
    <p:bg>
      <p:bgPr>
        <a:solidFill>
          <a:srgbClr val="FEFEFE"/>
        </a:solid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23" descr="Google Shape;329;p7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206575" y="344200"/>
            <a:ext cx="714550" cy="714626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3"/>
          <p:cNvSpPr txBox="1">
            <a:spLocks noGrp="1"/>
          </p:cNvSpPr>
          <p:nvPr>
            <p:ph type="sldNum" idx="12"/>
          </p:nvPr>
        </p:nvSpPr>
        <p:spPr>
          <a:xfrm>
            <a:off x="15774694" y="9875005"/>
            <a:ext cx="1905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800">
              <a:solidFill>
                <a:schemeClr val="accent1"/>
              </a:solidFill>
            </a:endParaRPr>
          </a:p>
        </p:txBody>
      </p:sp>
      <p:sp>
        <p:nvSpPr>
          <p:cNvPr id="157" name="Google Shape;157;p23"/>
          <p:cNvSpPr txBox="1"/>
          <p:nvPr/>
        </p:nvSpPr>
        <p:spPr>
          <a:xfrm>
            <a:off x="16004906" y="9842905"/>
            <a:ext cx="1897800" cy="21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50" tIns="34250" rIns="34250" bIns="34250" anchor="t" anchorCtr="0">
            <a:spAutoFit/>
          </a:bodyPr>
          <a:lstStyle/>
          <a:p>
            <a:pPr marL="0" marR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D3D3D1"/>
              </a:buClr>
              <a:buSzPts val="1200"/>
              <a:buFont typeface="Hind"/>
              <a:buNone/>
            </a:pPr>
            <a:r>
              <a:rPr lang="en-US" sz="1200" b="0" i="0" u="none" strike="noStrike" cap="none">
                <a:solidFill>
                  <a:srgbClr val="5E5E5E"/>
                </a:solidFill>
                <a:latin typeface="Hind"/>
                <a:ea typeface="Hind"/>
                <a:cs typeface="Hind"/>
                <a:sym typeface="Hind"/>
              </a:rPr>
              <a:t>H2O.ai Confidential</a:t>
            </a:r>
            <a:endParaRPr sz="1100">
              <a:solidFill>
                <a:srgbClr val="5E5E5E"/>
              </a:solidFill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Break/Quote 1">
  <p:cSld name="2_Layout Slide_1">
    <p:bg>
      <p:bgPr>
        <a:gradFill>
          <a:gsLst>
            <a:gs pos="0">
              <a:srgbClr val="FEFEFE"/>
            </a:gs>
            <a:gs pos="100000">
              <a:srgbClr val="F5F3F0"/>
            </a:gs>
          </a:gsLst>
          <a:lin ang="5400012" scaled="0"/>
        </a:gradFill>
        <a:effectLst/>
      </p:bgPr>
    </p:bg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24" descr="Google Shape;329;p7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206575" y="344200"/>
            <a:ext cx="714550" cy="714626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4"/>
          <p:cNvSpPr txBox="1">
            <a:spLocks noGrp="1"/>
          </p:cNvSpPr>
          <p:nvPr>
            <p:ph type="sldNum" idx="12"/>
          </p:nvPr>
        </p:nvSpPr>
        <p:spPr>
          <a:xfrm>
            <a:off x="15774694" y="9875005"/>
            <a:ext cx="1905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800">
              <a:solidFill>
                <a:schemeClr val="accent1"/>
              </a:solidFill>
            </a:endParaRPr>
          </a:p>
        </p:txBody>
      </p:sp>
      <p:sp>
        <p:nvSpPr>
          <p:cNvPr id="161" name="Google Shape;161;p24"/>
          <p:cNvSpPr txBox="1"/>
          <p:nvPr/>
        </p:nvSpPr>
        <p:spPr>
          <a:xfrm>
            <a:off x="16004906" y="9842905"/>
            <a:ext cx="1897800" cy="21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50" tIns="34250" rIns="34250" bIns="34250" anchor="t" anchorCtr="0">
            <a:spAutoFit/>
          </a:bodyPr>
          <a:lstStyle/>
          <a:p>
            <a:pPr marL="0" marR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D3D3D1"/>
              </a:buClr>
              <a:buSzPts val="1200"/>
              <a:buFont typeface="Hind"/>
              <a:buNone/>
            </a:pPr>
            <a:r>
              <a:rPr lang="en-US" sz="1200" b="0" i="0" u="none" strike="noStrike" cap="none">
                <a:solidFill>
                  <a:srgbClr val="5E5E5E"/>
                </a:solidFill>
                <a:latin typeface="Hind"/>
                <a:ea typeface="Hind"/>
                <a:cs typeface="Hind"/>
                <a:sym typeface="Hind"/>
              </a:rPr>
              <a:t>H2O.ai Confidential</a:t>
            </a:r>
            <a:endParaRPr sz="1100">
              <a:solidFill>
                <a:srgbClr val="5E5E5E"/>
              </a:solidFill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 Slide_1">
  <p:cSld name="4_Layout Slid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5"/>
          <p:cNvSpPr/>
          <p:nvPr/>
        </p:nvSpPr>
        <p:spPr>
          <a:xfrm>
            <a:off x="-21000" y="-1200"/>
            <a:ext cx="18330000" cy="10289400"/>
          </a:xfrm>
          <a:prstGeom prst="rect">
            <a:avLst/>
          </a:prstGeom>
          <a:solidFill>
            <a:srgbClr val="E8E5E1"/>
          </a:solidFill>
          <a:ln>
            <a:noFill/>
          </a:ln>
        </p:spPr>
        <p:txBody>
          <a:bodyPr spcFirstLastPara="1" wrap="square" lIns="68600" tIns="68600" rIns="68600" bIns="686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Font typeface="Roboto Light"/>
              <a:buNone/>
            </a:pPr>
            <a:endParaRPr sz="1800" b="0" i="0" u="none" strike="noStrike" cap="none">
              <a:solidFill>
                <a:srgbClr val="FEFEFE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64" name="Google Shape;164;p25"/>
          <p:cNvSpPr txBox="1">
            <a:spLocks noGrp="1"/>
          </p:cNvSpPr>
          <p:nvPr>
            <p:ph type="title"/>
          </p:nvPr>
        </p:nvSpPr>
        <p:spPr>
          <a:xfrm>
            <a:off x="2499175" y="1444800"/>
            <a:ext cx="8595300" cy="1028400"/>
          </a:xfrm>
          <a:prstGeom prst="rect">
            <a:avLst/>
          </a:prstGeom>
        </p:spPr>
        <p:txBody>
          <a:bodyPr spcFirstLastPara="1" wrap="square" lIns="68600" tIns="68600" rIns="68600" bIns="686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000"/>
              <a:buFont typeface="Montserrat"/>
              <a:buNone/>
              <a:defRPr sz="4000" b="1">
                <a:solidFill>
                  <a:srgbClr val="262626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Font typeface="Montserrat"/>
              <a:buNone/>
              <a:defRPr sz="4000" b="1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Font typeface="Montserrat"/>
              <a:buNone/>
              <a:defRPr sz="4000" b="1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Font typeface="Montserrat"/>
              <a:buNone/>
              <a:defRPr sz="4000" b="1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Font typeface="Montserrat"/>
              <a:buNone/>
              <a:defRPr sz="4000" b="1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Font typeface="Montserrat"/>
              <a:buNone/>
              <a:defRPr sz="4000" b="1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Font typeface="Montserrat"/>
              <a:buNone/>
              <a:defRPr sz="4000" b="1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Font typeface="Montserrat"/>
              <a:buNone/>
              <a:defRPr sz="4000" b="1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Font typeface="Montserrat"/>
              <a:buNone/>
              <a:defRPr sz="4000"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65" name="Google Shape;165;p25"/>
          <p:cNvSpPr txBox="1">
            <a:spLocks noGrp="1"/>
          </p:cNvSpPr>
          <p:nvPr>
            <p:ph type="subTitle" idx="1"/>
          </p:nvPr>
        </p:nvSpPr>
        <p:spPr>
          <a:xfrm>
            <a:off x="2499175" y="987425"/>
            <a:ext cx="6614700" cy="415500"/>
          </a:xfrm>
          <a:prstGeom prst="rect">
            <a:avLst/>
          </a:prstGeom>
        </p:spPr>
        <p:txBody>
          <a:bodyPr spcFirstLastPara="1" wrap="square" lIns="68600" tIns="68600" rIns="68600" bIns="68600" anchor="t" anchorCtr="0">
            <a:noAutofit/>
          </a:bodyPr>
          <a:lstStyle>
            <a:lvl1pPr lvl="0" rtl="0">
              <a:spcBef>
                <a:spcPts val="150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>
              <a:spcBef>
                <a:spcPts val="150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150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150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150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150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150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150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150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25"/>
          <p:cNvSpPr txBox="1">
            <a:spLocks noGrp="1"/>
          </p:cNvSpPr>
          <p:nvPr>
            <p:ph type="body" idx="2"/>
          </p:nvPr>
        </p:nvSpPr>
        <p:spPr>
          <a:xfrm>
            <a:off x="12144625" y="1825800"/>
            <a:ext cx="4496400" cy="1641600"/>
          </a:xfrm>
          <a:prstGeom prst="rect">
            <a:avLst/>
          </a:prstGeom>
        </p:spPr>
        <p:txBody>
          <a:bodyPr spcFirstLastPara="1" wrap="square" lIns="68600" tIns="68600" rIns="68600" bIns="68600" anchor="t" anchorCtr="0">
            <a:noAutofit/>
          </a:bodyPr>
          <a:lstStyle>
            <a:lvl1pPr marL="457200" lvl="0" indent="-317500" algn="r" rtl="0">
              <a:spcBef>
                <a:spcPts val="1500"/>
              </a:spcBef>
              <a:spcAft>
                <a:spcPts val="0"/>
              </a:spcAft>
              <a:buSzPts val="1400"/>
              <a:buFont typeface="Montserrat Medium"/>
              <a:buChar char="•"/>
              <a:defRPr sz="1400" i="1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914400" lvl="1" indent="-317500" algn="r" rtl="0">
              <a:spcBef>
                <a:spcPts val="1500"/>
              </a:spcBef>
              <a:spcAft>
                <a:spcPts val="0"/>
              </a:spcAft>
              <a:buSzPts val="1400"/>
              <a:buFont typeface="Montserrat Medium"/>
              <a:buChar char="–"/>
              <a:defRPr sz="1400" i="1"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marL="1371600" lvl="2" indent="-317500" algn="r" rtl="0">
              <a:spcBef>
                <a:spcPts val="1500"/>
              </a:spcBef>
              <a:spcAft>
                <a:spcPts val="0"/>
              </a:spcAft>
              <a:buSzPts val="1400"/>
              <a:buFont typeface="Montserrat Medium"/>
              <a:buChar char="•"/>
              <a:defRPr sz="1400" i="1"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marL="1828800" lvl="3" indent="-317500" algn="r" rtl="0">
              <a:spcBef>
                <a:spcPts val="1500"/>
              </a:spcBef>
              <a:spcAft>
                <a:spcPts val="0"/>
              </a:spcAft>
              <a:buSzPts val="1400"/>
              <a:buFont typeface="Montserrat Medium"/>
              <a:buChar char="–"/>
              <a:defRPr sz="1400" i="1"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marL="2286000" lvl="4" indent="-317500" algn="r" rtl="0">
              <a:spcBef>
                <a:spcPts val="1500"/>
              </a:spcBef>
              <a:spcAft>
                <a:spcPts val="0"/>
              </a:spcAft>
              <a:buSzPts val="1400"/>
              <a:buFont typeface="Montserrat Medium"/>
              <a:buChar char="»"/>
              <a:defRPr sz="1400" i="1"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marL="2743200" lvl="5" indent="-317500" algn="r" rtl="0">
              <a:spcBef>
                <a:spcPts val="1500"/>
              </a:spcBef>
              <a:spcAft>
                <a:spcPts val="0"/>
              </a:spcAft>
              <a:buSzPts val="1400"/>
              <a:buFont typeface="Montserrat Medium"/>
              <a:buChar char="•"/>
              <a:defRPr sz="1400" i="1"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marL="3200400" lvl="6" indent="-317500" algn="r" rtl="0">
              <a:spcBef>
                <a:spcPts val="1500"/>
              </a:spcBef>
              <a:spcAft>
                <a:spcPts val="0"/>
              </a:spcAft>
              <a:buSzPts val="1400"/>
              <a:buFont typeface="Montserrat Medium"/>
              <a:buChar char="•"/>
              <a:defRPr sz="1400" i="1"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marL="3657600" lvl="7" indent="-317500" algn="r" rtl="0">
              <a:spcBef>
                <a:spcPts val="1500"/>
              </a:spcBef>
              <a:spcAft>
                <a:spcPts val="0"/>
              </a:spcAft>
              <a:buSzPts val="1400"/>
              <a:buFont typeface="Montserrat Medium"/>
              <a:buChar char="•"/>
              <a:defRPr sz="1400" i="1"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marL="4114800" lvl="8" indent="-317500" algn="r" rtl="0">
              <a:spcBef>
                <a:spcPts val="1500"/>
              </a:spcBef>
              <a:spcAft>
                <a:spcPts val="0"/>
              </a:spcAft>
              <a:buSzPts val="1400"/>
              <a:buFont typeface="Montserrat Medium"/>
              <a:buChar char="•"/>
              <a:defRPr sz="1400" i="1"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167" name="Google Shape;167;p25"/>
          <p:cNvSpPr txBox="1">
            <a:spLocks noGrp="1"/>
          </p:cNvSpPr>
          <p:nvPr>
            <p:ph type="body" idx="3"/>
          </p:nvPr>
        </p:nvSpPr>
        <p:spPr>
          <a:xfrm>
            <a:off x="2588150" y="3358575"/>
            <a:ext cx="3787500" cy="4557600"/>
          </a:xfrm>
          <a:prstGeom prst="rect">
            <a:avLst/>
          </a:prstGeom>
        </p:spPr>
        <p:txBody>
          <a:bodyPr spcFirstLastPara="1" wrap="square" lIns="68600" tIns="68600" rIns="68600" bIns="68600" anchor="t" anchorCtr="0">
            <a:noAutofit/>
          </a:bodyPr>
          <a:lstStyle>
            <a:lvl1pPr marL="457200" lvl="0" indent="-355600" rtl="0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Clr>
                <a:srgbClr val="151414"/>
              </a:buClr>
              <a:buSzPts val="2000"/>
              <a:buChar char="•"/>
              <a:defRPr sz="2000">
                <a:solidFill>
                  <a:srgbClr val="151414"/>
                </a:solidFill>
              </a:defRPr>
            </a:lvl1pPr>
            <a:lvl2pPr marL="914400" lvl="1" indent="-342900" rtl="0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Clr>
                <a:srgbClr val="151414"/>
              </a:buClr>
              <a:buSzPts val="1800"/>
              <a:buChar char="–"/>
              <a:defRPr sz="1800">
                <a:solidFill>
                  <a:srgbClr val="151414"/>
                </a:solidFill>
              </a:defRPr>
            </a:lvl2pPr>
            <a:lvl3pPr marL="1371600" lvl="2" indent="-342900" rtl="0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Clr>
                <a:srgbClr val="151414"/>
              </a:buClr>
              <a:buSzPts val="1800"/>
              <a:buChar char="•"/>
              <a:defRPr sz="1800">
                <a:solidFill>
                  <a:srgbClr val="151414"/>
                </a:solidFill>
              </a:defRPr>
            </a:lvl3pPr>
            <a:lvl4pPr marL="1828800" lvl="3" indent="-342900" rtl="0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Clr>
                <a:srgbClr val="151414"/>
              </a:buClr>
              <a:buSzPts val="1800"/>
              <a:buChar char="–"/>
              <a:defRPr sz="1800">
                <a:solidFill>
                  <a:srgbClr val="151414"/>
                </a:solidFill>
              </a:defRPr>
            </a:lvl4pPr>
            <a:lvl5pPr marL="2286000" lvl="4" indent="-342900" rtl="0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Clr>
                <a:srgbClr val="151414"/>
              </a:buClr>
              <a:buSzPts val="1800"/>
              <a:buChar char="»"/>
              <a:defRPr sz="1800">
                <a:solidFill>
                  <a:srgbClr val="151414"/>
                </a:solidFill>
              </a:defRPr>
            </a:lvl5pPr>
            <a:lvl6pPr marL="2743200" lvl="5" indent="-342900" rtl="0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Clr>
                <a:srgbClr val="151414"/>
              </a:buClr>
              <a:buSzPts val="1800"/>
              <a:buChar char="•"/>
              <a:defRPr sz="1800">
                <a:solidFill>
                  <a:srgbClr val="151414"/>
                </a:solidFill>
              </a:defRPr>
            </a:lvl6pPr>
            <a:lvl7pPr marL="3200400" lvl="6" indent="-342900" rtl="0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Clr>
                <a:srgbClr val="151414"/>
              </a:buClr>
              <a:buSzPts val="1800"/>
              <a:buChar char="•"/>
              <a:defRPr sz="1800">
                <a:solidFill>
                  <a:srgbClr val="151414"/>
                </a:solidFill>
              </a:defRPr>
            </a:lvl7pPr>
            <a:lvl8pPr marL="3657600" lvl="7" indent="-342900" rtl="0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Clr>
                <a:srgbClr val="151414"/>
              </a:buClr>
              <a:buSzPts val="1800"/>
              <a:buChar char="•"/>
              <a:defRPr sz="1800">
                <a:solidFill>
                  <a:srgbClr val="151414"/>
                </a:solidFill>
              </a:defRPr>
            </a:lvl8pPr>
            <a:lvl9pPr marL="4114800" lvl="8" indent="-342900" rtl="0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Clr>
                <a:srgbClr val="151414"/>
              </a:buClr>
              <a:buSzPts val="1800"/>
              <a:buChar char="•"/>
              <a:defRPr sz="1800">
                <a:solidFill>
                  <a:srgbClr val="151414"/>
                </a:solidFill>
              </a:defRPr>
            </a:lvl9pPr>
          </a:lstStyle>
          <a:p>
            <a:endParaRPr/>
          </a:p>
        </p:txBody>
      </p:sp>
      <p:pic>
        <p:nvPicPr>
          <p:cNvPr id="168" name="Google Shape;168;p25" descr="Google Shape;329;p7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206575" y="344200"/>
            <a:ext cx="714550" cy="714626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5"/>
          <p:cNvSpPr/>
          <p:nvPr/>
        </p:nvSpPr>
        <p:spPr>
          <a:xfrm>
            <a:off x="978510" y="1335"/>
            <a:ext cx="938400" cy="10307700"/>
          </a:xfrm>
          <a:prstGeom prst="rect">
            <a:avLst/>
          </a:prstGeom>
          <a:gradFill>
            <a:gsLst>
              <a:gs pos="0">
                <a:srgbClr val="FFE674"/>
              </a:gs>
              <a:gs pos="100000">
                <a:srgbClr val="E8BF09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</a:t>
            </a:r>
            <a:endParaRPr/>
          </a:p>
        </p:txBody>
      </p:sp>
      <p:pic>
        <p:nvPicPr>
          <p:cNvPr id="170" name="Google Shape;170;p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93350" y="-23800"/>
            <a:ext cx="1769789" cy="10331259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5"/>
          <p:cNvSpPr txBox="1">
            <a:spLocks noGrp="1"/>
          </p:cNvSpPr>
          <p:nvPr>
            <p:ph type="sldNum" idx="12"/>
          </p:nvPr>
        </p:nvSpPr>
        <p:spPr>
          <a:xfrm>
            <a:off x="15774694" y="9875005"/>
            <a:ext cx="1905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800">
              <a:solidFill>
                <a:schemeClr val="accent1"/>
              </a:solidFill>
            </a:endParaRPr>
          </a:p>
        </p:txBody>
      </p:sp>
      <p:sp>
        <p:nvSpPr>
          <p:cNvPr id="172" name="Google Shape;172;p25"/>
          <p:cNvSpPr txBox="1"/>
          <p:nvPr/>
        </p:nvSpPr>
        <p:spPr>
          <a:xfrm>
            <a:off x="16004906" y="9842905"/>
            <a:ext cx="1897800" cy="21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50" tIns="34250" rIns="34250" bIns="34250" anchor="t" anchorCtr="0">
            <a:spAutoFit/>
          </a:bodyPr>
          <a:lstStyle/>
          <a:p>
            <a:pPr marL="0" marR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D3D3D1"/>
              </a:buClr>
              <a:buSzPts val="1200"/>
              <a:buFont typeface="Hind"/>
              <a:buNone/>
            </a:pPr>
            <a:r>
              <a:rPr lang="en-US" sz="1200" b="0" i="0" u="none" strike="noStrike" cap="none">
                <a:solidFill>
                  <a:srgbClr val="5E5E5E"/>
                </a:solidFill>
                <a:latin typeface="Hind"/>
                <a:ea typeface="Hind"/>
                <a:cs typeface="Hind"/>
                <a:sym typeface="Hind"/>
              </a:rPr>
              <a:t>H2O.ai Confidential</a:t>
            </a:r>
            <a:endParaRPr sz="1100">
              <a:solidFill>
                <a:srgbClr val="5E5E5E"/>
              </a:solidFill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 Slide_2">
  <p:cSld name="4_Layout Slide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6"/>
          <p:cNvSpPr/>
          <p:nvPr/>
        </p:nvSpPr>
        <p:spPr>
          <a:xfrm>
            <a:off x="-21000" y="-1200"/>
            <a:ext cx="18330000" cy="10289400"/>
          </a:xfrm>
          <a:prstGeom prst="rect">
            <a:avLst/>
          </a:prstGeom>
          <a:solidFill>
            <a:srgbClr val="E8E5E1"/>
          </a:solidFill>
          <a:ln>
            <a:noFill/>
          </a:ln>
        </p:spPr>
        <p:txBody>
          <a:bodyPr spcFirstLastPara="1" wrap="square" lIns="68600" tIns="68600" rIns="68600" bIns="686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Font typeface="Roboto Light"/>
              <a:buNone/>
            </a:pPr>
            <a:endParaRPr sz="1800" b="0" i="0" u="none" strike="noStrike" cap="none">
              <a:solidFill>
                <a:srgbClr val="FEFEFE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75" name="Google Shape;175;p26"/>
          <p:cNvSpPr txBox="1">
            <a:spLocks noGrp="1"/>
          </p:cNvSpPr>
          <p:nvPr>
            <p:ph type="title"/>
          </p:nvPr>
        </p:nvSpPr>
        <p:spPr>
          <a:xfrm>
            <a:off x="2499175" y="1444800"/>
            <a:ext cx="8595300" cy="1028400"/>
          </a:xfrm>
          <a:prstGeom prst="rect">
            <a:avLst/>
          </a:prstGeom>
        </p:spPr>
        <p:txBody>
          <a:bodyPr spcFirstLastPara="1" wrap="square" lIns="68600" tIns="68600" rIns="68600" bIns="686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000"/>
              <a:buFont typeface="Montserrat"/>
              <a:buNone/>
              <a:defRPr sz="4000" b="1">
                <a:solidFill>
                  <a:srgbClr val="262626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Font typeface="Montserrat"/>
              <a:buNone/>
              <a:defRPr sz="4000" b="1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Font typeface="Montserrat"/>
              <a:buNone/>
              <a:defRPr sz="4000" b="1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Font typeface="Montserrat"/>
              <a:buNone/>
              <a:defRPr sz="4000" b="1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Font typeface="Montserrat"/>
              <a:buNone/>
              <a:defRPr sz="4000" b="1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Font typeface="Montserrat"/>
              <a:buNone/>
              <a:defRPr sz="4000" b="1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Font typeface="Montserrat"/>
              <a:buNone/>
              <a:defRPr sz="4000" b="1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Font typeface="Montserrat"/>
              <a:buNone/>
              <a:defRPr sz="4000" b="1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Font typeface="Montserrat"/>
              <a:buNone/>
              <a:defRPr sz="4000"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76" name="Google Shape;176;p26"/>
          <p:cNvSpPr txBox="1">
            <a:spLocks noGrp="1"/>
          </p:cNvSpPr>
          <p:nvPr>
            <p:ph type="subTitle" idx="1"/>
          </p:nvPr>
        </p:nvSpPr>
        <p:spPr>
          <a:xfrm>
            <a:off x="2499175" y="987425"/>
            <a:ext cx="6614700" cy="415500"/>
          </a:xfrm>
          <a:prstGeom prst="rect">
            <a:avLst/>
          </a:prstGeom>
        </p:spPr>
        <p:txBody>
          <a:bodyPr spcFirstLastPara="1" wrap="square" lIns="68600" tIns="68600" rIns="68600" bIns="68600" anchor="t" anchorCtr="0">
            <a:noAutofit/>
          </a:bodyPr>
          <a:lstStyle>
            <a:lvl1pPr lvl="0" rtl="0">
              <a:spcBef>
                <a:spcPts val="150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>
              <a:spcBef>
                <a:spcPts val="150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150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150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150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150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150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150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150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26"/>
          <p:cNvSpPr txBox="1">
            <a:spLocks noGrp="1"/>
          </p:cNvSpPr>
          <p:nvPr>
            <p:ph type="body" idx="2"/>
          </p:nvPr>
        </p:nvSpPr>
        <p:spPr>
          <a:xfrm>
            <a:off x="12144625" y="1825800"/>
            <a:ext cx="4496400" cy="1641600"/>
          </a:xfrm>
          <a:prstGeom prst="rect">
            <a:avLst/>
          </a:prstGeom>
        </p:spPr>
        <p:txBody>
          <a:bodyPr spcFirstLastPara="1" wrap="square" lIns="68600" tIns="68600" rIns="68600" bIns="68600" anchor="t" anchorCtr="0">
            <a:noAutofit/>
          </a:bodyPr>
          <a:lstStyle>
            <a:lvl1pPr marL="457200" lvl="0" indent="-317500" algn="r" rtl="0">
              <a:spcBef>
                <a:spcPts val="1500"/>
              </a:spcBef>
              <a:spcAft>
                <a:spcPts val="0"/>
              </a:spcAft>
              <a:buSzPts val="1400"/>
              <a:buFont typeface="Montserrat Medium"/>
              <a:buChar char="•"/>
              <a:defRPr sz="1400" i="1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914400" lvl="1" indent="-317500" algn="r" rtl="0">
              <a:spcBef>
                <a:spcPts val="1500"/>
              </a:spcBef>
              <a:spcAft>
                <a:spcPts val="0"/>
              </a:spcAft>
              <a:buSzPts val="1400"/>
              <a:buFont typeface="Montserrat Medium"/>
              <a:buChar char="–"/>
              <a:defRPr sz="1400" i="1"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marL="1371600" lvl="2" indent="-317500" algn="r" rtl="0">
              <a:spcBef>
                <a:spcPts val="1500"/>
              </a:spcBef>
              <a:spcAft>
                <a:spcPts val="0"/>
              </a:spcAft>
              <a:buSzPts val="1400"/>
              <a:buFont typeface="Montserrat Medium"/>
              <a:buChar char="•"/>
              <a:defRPr sz="1400" i="1"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marL="1828800" lvl="3" indent="-317500" algn="r" rtl="0">
              <a:spcBef>
                <a:spcPts val="1500"/>
              </a:spcBef>
              <a:spcAft>
                <a:spcPts val="0"/>
              </a:spcAft>
              <a:buSzPts val="1400"/>
              <a:buFont typeface="Montserrat Medium"/>
              <a:buChar char="–"/>
              <a:defRPr sz="1400" i="1"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marL="2286000" lvl="4" indent="-317500" algn="r" rtl="0">
              <a:spcBef>
                <a:spcPts val="1500"/>
              </a:spcBef>
              <a:spcAft>
                <a:spcPts val="0"/>
              </a:spcAft>
              <a:buSzPts val="1400"/>
              <a:buFont typeface="Montserrat Medium"/>
              <a:buChar char="»"/>
              <a:defRPr sz="1400" i="1"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marL="2743200" lvl="5" indent="-317500" algn="r" rtl="0">
              <a:spcBef>
                <a:spcPts val="1500"/>
              </a:spcBef>
              <a:spcAft>
                <a:spcPts val="0"/>
              </a:spcAft>
              <a:buSzPts val="1400"/>
              <a:buFont typeface="Montserrat Medium"/>
              <a:buChar char="•"/>
              <a:defRPr sz="1400" i="1"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marL="3200400" lvl="6" indent="-317500" algn="r" rtl="0">
              <a:spcBef>
                <a:spcPts val="1500"/>
              </a:spcBef>
              <a:spcAft>
                <a:spcPts val="0"/>
              </a:spcAft>
              <a:buSzPts val="1400"/>
              <a:buFont typeface="Montserrat Medium"/>
              <a:buChar char="•"/>
              <a:defRPr sz="1400" i="1"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marL="3657600" lvl="7" indent="-317500" algn="r" rtl="0">
              <a:spcBef>
                <a:spcPts val="1500"/>
              </a:spcBef>
              <a:spcAft>
                <a:spcPts val="0"/>
              </a:spcAft>
              <a:buSzPts val="1400"/>
              <a:buFont typeface="Montserrat Medium"/>
              <a:buChar char="•"/>
              <a:defRPr sz="1400" i="1"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marL="4114800" lvl="8" indent="-317500" algn="r" rtl="0">
              <a:spcBef>
                <a:spcPts val="1500"/>
              </a:spcBef>
              <a:spcAft>
                <a:spcPts val="0"/>
              </a:spcAft>
              <a:buSzPts val="1400"/>
              <a:buFont typeface="Montserrat Medium"/>
              <a:buChar char="•"/>
              <a:defRPr sz="1400" i="1"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178" name="Google Shape;178;p26"/>
          <p:cNvSpPr txBox="1">
            <a:spLocks noGrp="1"/>
          </p:cNvSpPr>
          <p:nvPr>
            <p:ph type="body" idx="3"/>
          </p:nvPr>
        </p:nvSpPr>
        <p:spPr>
          <a:xfrm>
            <a:off x="2588150" y="3358575"/>
            <a:ext cx="3787500" cy="4557600"/>
          </a:xfrm>
          <a:prstGeom prst="rect">
            <a:avLst/>
          </a:prstGeom>
        </p:spPr>
        <p:txBody>
          <a:bodyPr spcFirstLastPara="1" wrap="square" lIns="68600" tIns="68600" rIns="68600" bIns="68600" anchor="t" anchorCtr="0">
            <a:noAutofit/>
          </a:bodyPr>
          <a:lstStyle>
            <a:lvl1pPr marL="457200" lvl="0" indent="-355600" rtl="0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Clr>
                <a:srgbClr val="151414"/>
              </a:buClr>
              <a:buSzPts val="2000"/>
              <a:buChar char="•"/>
              <a:defRPr sz="2000">
                <a:solidFill>
                  <a:srgbClr val="151414"/>
                </a:solidFill>
              </a:defRPr>
            </a:lvl1pPr>
            <a:lvl2pPr marL="914400" lvl="1" indent="-342900" rtl="0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Clr>
                <a:srgbClr val="151414"/>
              </a:buClr>
              <a:buSzPts val="1800"/>
              <a:buChar char="–"/>
              <a:defRPr sz="1800">
                <a:solidFill>
                  <a:srgbClr val="151414"/>
                </a:solidFill>
              </a:defRPr>
            </a:lvl2pPr>
            <a:lvl3pPr marL="1371600" lvl="2" indent="-342900" rtl="0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Clr>
                <a:srgbClr val="151414"/>
              </a:buClr>
              <a:buSzPts val="1800"/>
              <a:buChar char="•"/>
              <a:defRPr sz="1800">
                <a:solidFill>
                  <a:srgbClr val="151414"/>
                </a:solidFill>
              </a:defRPr>
            </a:lvl3pPr>
            <a:lvl4pPr marL="1828800" lvl="3" indent="-342900" rtl="0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Clr>
                <a:srgbClr val="151414"/>
              </a:buClr>
              <a:buSzPts val="1800"/>
              <a:buChar char="–"/>
              <a:defRPr sz="1800">
                <a:solidFill>
                  <a:srgbClr val="151414"/>
                </a:solidFill>
              </a:defRPr>
            </a:lvl4pPr>
            <a:lvl5pPr marL="2286000" lvl="4" indent="-342900" rtl="0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Clr>
                <a:srgbClr val="151414"/>
              </a:buClr>
              <a:buSzPts val="1800"/>
              <a:buChar char="»"/>
              <a:defRPr sz="1800">
                <a:solidFill>
                  <a:srgbClr val="151414"/>
                </a:solidFill>
              </a:defRPr>
            </a:lvl5pPr>
            <a:lvl6pPr marL="2743200" lvl="5" indent="-342900" rtl="0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Clr>
                <a:srgbClr val="151414"/>
              </a:buClr>
              <a:buSzPts val="1800"/>
              <a:buChar char="•"/>
              <a:defRPr sz="1800">
                <a:solidFill>
                  <a:srgbClr val="151414"/>
                </a:solidFill>
              </a:defRPr>
            </a:lvl6pPr>
            <a:lvl7pPr marL="3200400" lvl="6" indent="-342900" rtl="0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Clr>
                <a:srgbClr val="151414"/>
              </a:buClr>
              <a:buSzPts val="1800"/>
              <a:buChar char="•"/>
              <a:defRPr sz="1800">
                <a:solidFill>
                  <a:srgbClr val="151414"/>
                </a:solidFill>
              </a:defRPr>
            </a:lvl7pPr>
            <a:lvl8pPr marL="3657600" lvl="7" indent="-342900" rtl="0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Clr>
                <a:srgbClr val="151414"/>
              </a:buClr>
              <a:buSzPts val="1800"/>
              <a:buChar char="•"/>
              <a:defRPr sz="1800">
                <a:solidFill>
                  <a:srgbClr val="151414"/>
                </a:solidFill>
              </a:defRPr>
            </a:lvl8pPr>
            <a:lvl9pPr marL="4114800" lvl="8" indent="-342900" rtl="0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Clr>
                <a:srgbClr val="151414"/>
              </a:buClr>
              <a:buSzPts val="1800"/>
              <a:buChar char="•"/>
              <a:defRPr sz="1800">
                <a:solidFill>
                  <a:srgbClr val="151414"/>
                </a:solidFill>
              </a:defRPr>
            </a:lvl9pPr>
          </a:lstStyle>
          <a:p>
            <a:endParaRPr/>
          </a:p>
        </p:txBody>
      </p:sp>
      <p:pic>
        <p:nvPicPr>
          <p:cNvPr id="179" name="Google Shape;179;p26" descr="Google Shape;329;p7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206575" y="344200"/>
            <a:ext cx="714550" cy="714626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6"/>
          <p:cNvSpPr/>
          <p:nvPr/>
        </p:nvSpPr>
        <p:spPr>
          <a:xfrm>
            <a:off x="978510" y="1335"/>
            <a:ext cx="938400" cy="10307700"/>
          </a:xfrm>
          <a:prstGeom prst="rect">
            <a:avLst/>
          </a:prstGeom>
          <a:gradFill>
            <a:gsLst>
              <a:gs pos="0">
                <a:srgbClr val="FFE674"/>
              </a:gs>
              <a:gs pos="100000">
                <a:srgbClr val="E8BF09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</a:t>
            </a:r>
            <a:endParaRPr/>
          </a:p>
        </p:txBody>
      </p:sp>
      <p:pic>
        <p:nvPicPr>
          <p:cNvPr id="181" name="Google Shape;181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93350" y="-23800"/>
            <a:ext cx="1769789" cy="10331259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6"/>
          <p:cNvSpPr txBox="1">
            <a:spLocks noGrp="1"/>
          </p:cNvSpPr>
          <p:nvPr>
            <p:ph type="sldNum" idx="12"/>
          </p:nvPr>
        </p:nvSpPr>
        <p:spPr>
          <a:xfrm>
            <a:off x="15774694" y="9875005"/>
            <a:ext cx="1905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800">
              <a:solidFill>
                <a:schemeClr val="accent1"/>
              </a:solidFill>
            </a:endParaRPr>
          </a:p>
        </p:txBody>
      </p:sp>
      <p:sp>
        <p:nvSpPr>
          <p:cNvPr id="183" name="Google Shape;183;p26"/>
          <p:cNvSpPr txBox="1"/>
          <p:nvPr/>
        </p:nvSpPr>
        <p:spPr>
          <a:xfrm>
            <a:off x="16004906" y="9842905"/>
            <a:ext cx="1897800" cy="21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50" tIns="34250" rIns="34250" bIns="34250" anchor="t" anchorCtr="0">
            <a:spAutoFit/>
          </a:bodyPr>
          <a:lstStyle/>
          <a:p>
            <a:pPr marL="0" marR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D3D3D1"/>
              </a:buClr>
              <a:buSzPts val="1200"/>
              <a:buFont typeface="Hind"/>
              <a:buNone/>
            </a:pPr>
            <a:r>
              <a:rPr lang="en-US" sz="1200" b="0" i="0" u="none" strike="noStrike" cap="none">
                <a:solidFill>
                  <a:srgbClr val="5E5E5E"/>
                </a:solidFill>
                <a:latin typeface="Hind"/>
                <a:ea typeface="Hind"/>
                <a:cs typeface="Hind"/>
                <a:sym typeface="Hind"/>
              </a:rPr>
              <a:t>H2O.ai Confidential</a:t>
            </a:r>
            <a:endParaRPr sz="1100">
              <a:solidFill>
                <a:srgbClr val="5E5E5E"/>
              </a:solidFill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 Slide_3">
  <p:cSld name="4_Layout Slide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7"/>
          <p:cNvSpPr/>
          <p:nvPr/>
        </p:nvSpPr>
        <p:spPr>
          <a:xfrm>
            <a:off x="-21000" y="-1200"/>
            <a:ext cx="18330000" cy="10289400"/>
          </a:xfrm>
          <a:prstGeom prst="rect">
            <a:avLst/>
          </a:prstGeom>
          <a:solidFill>
            <a:srgbClr val="E8E5E1"/>
          </a:solidFill>
          <a:ln>
            <a:noFill/>
          </a:ln>
        </p:spPr>
        <p:txBody>
          <a:bodyPr spcFirstLastPara="1" wrap="square" lIns="68600" tIns="68600" rIns="68600" bIns="686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Font typeface="Roboto Light"/>
              <a:buNone/>
            </a:pPr>
            <a:endParaRPr sz="1800" b="0" i="0" u="none" strike="noStrike" cap="none">
              <a:solidFill>
                <a:srgbClr val="FEFEFE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86" name="Google Shape;186;p27"/>
          <p:cNvSpPr txBox="1">
            <a:spLocks noGrp="1"/>
          </p:cNvSpPr>
          <p:nvPr>
            <p:ph type="body" idx="1"/>
          </p:nvPr>
        </p:nvSpPr>
        <p:spPr>
          <a:xfrm>
            <a:off x="12144625" y="1825800"/>
            <a:ext cx="4496400" cy="1641600"/>
          </a:xfrm>
          <a:prstGeom prst="rect">
            <a:avLst/>
          </a:prstGeom>
        </p:spPr>
        <p:txBody>
          <a:bodyPr spcFirstLastPara="1" wrap="square" lIns="68600" tIns="68600" rIns="68600" bIns="68600" anchor="t" anchorCtr="0">
            <a:noAutofit/>
          </a:bodyPr>
          <a:lstStyle>
            <a:lvl1pPr marL="457200" lvl="0" indent="-317500" algn="r" rtl="0">
              <a:spcBef>
                <a:spcPts val="1500"/>
              </a:spcBef>
              <a:spcAft>
                <a:spcPts val="0"/>
              </a:spcAft>
              <a:buSzPts val="1400"/>
              <a:buFont typeface="Montserrat Medium"/>
              <a:buChar char="•"/>
              <a:defRPr sz="1400" i="1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914400" lvl="1" indent="-317500" algn="r" rtl="0">
              <a:spcBef>
                <a:spcPts val="1500"/>
              </a:spcBef>
              <a:spcAft>
                <a:spcPts val="0"/>
              </a:spcAft>
              <a:buSzPts val="1400"/>
              <a:buFont typeface="Montserrat Medium"/>
              <a:buChar char="–"/>
              <a:defRPr sz="1400" i="1"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marL="1371600" lvl="2" indent="-317500" algn="r" rtl="0">
              <a:spcBef>
                <a:spcPts val="1500"/>
              </a:spcBef>
              <a:spcAft>
                <a:spcPts val="0"/>
              </a:spcAft>
              <a:buSzPts val="1400"/>
              <a:buFont typeface="Montserrat Medium"/>
              <a:buChar char="•"/>
              <a:defRPr sz="1400" i="1"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marL="1828800" lvl="3" indent="-317500" algn="r" rtl="0">
              <a:spcBef>
                <a:spcPts val="1500"/>
              </a:spcBef>
              <a:spcAft>
                <a:spcPts val="0"/>
              </a:spcAft>
              <a:buSzPts val="1400"/>
              <a:buFont typeface="Montserrat Medium"/>
              <a:buChar char="–"/>
              <a:defRPr sz="1400" i="1"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marL="2286000" lvl="4" indent="-317500" algn="r" rtl="0">
              <a:spcBef>
                <a:spcPts val="1500"/>
              </a:spcBef>
              <a:spcAft>
                <a:spcPts val="0"/>
              </a:spcAft>
              <a:buSzPts val="1400"/>
              <a:buFont typeface="Montserrat Medium"/>
              <a:buChar char="»"/>
              <a:defRPr sz="1400" i="1"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marL="2743200" lvl="5" indent="-317500" algn="r" rtl="0">
              <a:spcBef>
                <a:spcPts val="1500"/>
              </a:spcBef>
              <a:spcAft>
                <a:spcPts val="0"/>
              </a:spcAft>
              <a:buSzPts val="1400"/>
              <a:buFont typeface="Montserrat Medium"/>
              <a:buChar char="•"/>
              <a:defRPr sz="1400" i="1"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marL="3200400" lvl="6" indent="-317500" algn="r" rtl="0">
              <a:spcBef>
                <a:spcPts val="1500"/>
              </a:spcBef>
              <a:spcAft>
                <a:spcPts val="0"/>
              </a:spcAft>
              <a:buSzPts val="1400"/>
              <a:buFont typeface="Montserrat Medium"/>
              <a:buChar char="•"/>
              <a:defRPr sz="1400" i="1"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marL="3657600" lvl="7" indent="-317500" algn="r" rtl="0">
              <a:spcBef>
                <a:spcPts val="1500"/>
              </a:spcBef>
              <a:spcAft>
                <a:spcPts val="0"/>
              </a:spcAft>
              <a:buSzPts val="1400"/>
              <a:buFont typeface="Montserrat Medium"/>
              <a:buChar char="•"/>
              <a:defRPr sz="1400" i="1"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marL="4114800" lvl="8" indent="-317500" algn="r" rtl="0">
              <a:spcBef>
                <a:spcPts val="1500"/>
              </a:spcBef>
              <a:spcAft>
                <a:spcPts val="0"/>
              </a:spcAft>
              <a:buSzPts val="1400"/>
              <a:buFont typeface="Montserrat Medium"/>
              <a:buChar char="•"/>
              <a:defRPr sz="1400" i="1"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pic>
        <p:nvPicPr>
          <p:cNvPr id="187" name="Google Shape;187;p27" descr="Google Shape;329;p7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206575" y="344200"/>
            <a:ext cx="714550" cy="714626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7"/>
          <p:cNvSpPr/>
          <p:nvPr/>
        </p:nvSpPr>
        <p:spPr>
          <a:xfrm>
            <a:off x="978510" y="1335"/>
            <a:ext cx="938400" cy="10307700"/>
          </a:xfrm>
          <a:prstGeom prst="rect">
            <a:avLst/>
          </a:prstGeom>
          <a:gradFill>
            <a:gsLst>
              <a:gs pos="0">
                <a:srgbClr val="FFE674"/>
              </a:gs>
              <a:gs pos="100000">
                <a:srgbClr val="E8BF09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</a:t>
            </a:r>
            <a:endParaRPr/>
          </a:p>
        </p:txBody>
      </p:sp>
      <p:pic>
        <p:nvPicPr>
          <p:cNvPr id="189" name="Google Shape;189;p27"/>
          <p:cNvPicPr preferRelativeResize="0"/>
          <p:nvPr/>
        </p:nvPicPr>
        <p:blipFill rotWithShape="1">
          <a:blip r:embed="rId4">
            <a:alphaModFix/>
          </a:blip>
          <a:srcRect t="4254" b="4245"/>
          <a:stretch/>
        </p:blipFill>
        <p:spPr>
          <a:xfrm>
            <a:off x="-93350" y="-23800"/>
            <a:ext cx="1769789" cy="10331259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7"/>
          <p:cNvSpPr txBox="1">
            <a:spLocks noGrp="1"/>
          </p:cNvSpPr>
          <p:nvPr>
            <p:ph type="title"/>
          </p:nvPr>
        </p:nvSpPr>
        <p:spPr>
          <a:xfrm>
            <a:off x="2499175" y="1444800"/>
            <a:ext cx="8595300" cy="1028400"/>
          </a:xfrm>
          <a:prstGeom prst="rect">
            <a:avLst/>
          </a:prstGeom>
        </p:spPr>
        <p:txBody>
          <a:bodyPr spcFirstLastPara="1" wrap="square" lIns="68600" tIns="68600" rIns="68600" bIns="686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000"/>
              <a:buFont typeface="Montserrat"/>
              <a:buNone/>
              <a:defRPr sz="4000" b="1">
                <a:solidFill>
                  <a:srgbClr val="262626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Font typeface="Montserrat"/>
              <a:buNone/>
              <a:defRPr sz="4000" b="1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Font typeface="Montserrat"/>
              <a:buNone/>
              <a:defRPr sz="4000" b="1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Font typeface="Montserrat"/>
              <a:buNone/>
              <a:defRPr sz="4000" b="1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Font typeface="Montserrat"/>
              <a:buNone/>
              <a:defRPr sz="4000" b="1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Font typeface="Montserrat"/>
              <a:buNone/>
              <a:defRPr sz="4000" b="1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Font typeface="Montserrat"/>
              <a:buNone/>
              <a:defRPr sz="4000" b="1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Font typeface="Montserrat"/>
              <a:buNone/>
              <a:defRPr sz="4000" b="1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Font typeface="Montserrat"/>
              <a:buNone/>
              <a:defRPr sz="4000"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91" name="Google Shape;191;p27"/>
          <p:cNvSpPr txBox="1">
            <a:spLocks noGrp="1"/>
          </p:cNvSpPr>
          <p:nvPr>
            <p:ph type="subTitle" idx="2"/>
          </p:nvPr>
        </p:nvSpPr>
        <p:spPr>
          <a:xfrm>
            <a:off x="2499175" y="987425"/>
            <a:ext cx="6614700" cy="415500"/>
          </a:xfrm>
          <a:prstGeom prst="rect">
            <a:avLst/>
          </a:prstGeom>
        </p:spPr>
        <p:txBody>
          <a:bodyPr spcFirstLastPara="1" wrap="square" lIns="68600" tIns="68600" rIns="68600" bIns="68600" anchor="t" anchorCtr="0">
            <a:noAutofit/>
          </a:bodyPr>
          <a:lstStyle>
            <a:lvl1pPr lvl="0" rtl="0">
              <a:spcBef>
                <a:spcPts val="150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>
              <a:spcBef>
                <a:spcPts val="150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150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150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150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150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150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150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150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27"/>
          <p:cNvSpPr txBox="1">
            <a:spLocks noGrp="1"/>
          </p:cNvSpPr>
          <p:nvPr>
            <p:ph type="body" idx="3"/>
          </p:nvPr>
        </p:nvSpPr>
        <p:spPr>
          <a:xfrm>
            <a:off x="2588150" y="3358575"/>
            <a:ext cx="3787500" cy="4557600"/>
          </a:xfrm>
          <a:prstGeom prst="rect">
            <a:avLst/>
          </a:prstGeom>
        </p:spPr>
        <p:txBody>
          <a:bodyPr spcFirstLastPara="1" wrap="square" lIns="68600" tIns="68600" rIns="68600" bIns="68600" anchor="t" anchorCtr="0">
            <a:noAutofit/>
          </a:bodyPr>
          <a:lstStyle>
            <a:lvl1pPr marL="457200" lvl="0" indent="-355600" rtl="0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Clr>
                <a:srgbClr val="151414"/>
              </a:buClr>
              <a:buSzPts val="2000"/>
              <a:buChar char="•"/>
              <a:defRPr sz="2000">
                <a:solidFill>
                  <a:srgbClr val="151414"/>
                </a:solidFill>
              </a:defRPr>
            </a:lvl1pPr>
            <a:lvl2pPr marL="914400" lvl="1" indent="-342900" rtl="0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Clr>
                <a:srgbClr val="151414"/>
              </a:buClr>
              <a:buSzPts val="1800"/>
              <a:buChar char="–"/>
              <a:defRPr sz="1800">
                <a:solidFill>
                  <a:srgbClr val="151414"/>
                </a:solidFill>
              </a:defRPr>
            </a:lvl2pPr>
            <a:lvl3pPr marL="1371600" lvl="2" indent="-342900" rtl="0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Clr>
                <a:srgbClr val="151414"/>
              </a:buClr>
              <a:buSzPts val="1800"/>
              <a:buChar char="•"/>
              <a:defRPr sz="1800">
                <a:solidFill>
                  <a:srgbClr val="151414"/>
                </a:solidFill>
              </a:defRPr>
            </a:lvl3pPr>
            <a:lvl4pPr marL="1828800" lvl="3" indent="-342900" rtl="0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Clr>
                <a:srgbClr val="151414"/>
              </a:buClr>
              <a:buSzPts val="1800"/>
              <a:buChar char="–"/>
              <a:defRPr sz="1800">
                <a:solidFill>
                  <a:srgbClr val="151414"/>
                </a:solidFill>
              </a:defRPr>
            </a:lvl4pPr>
            <a:lvl5pPr marL="2286000" lvl="4" indent="-342900" rtl="0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Clr>
                <a:srgbClr val="151414"/>
              </a:buClr>
              <a:buSzPts val="1800"/>
              <a:buChar char="»"/>
              <a:defRPr sz="1800">
                <a:solidFill>
                  <a:srgbClr val="151414"/>
                </a:solidFill>
              </a:defRPr>
            </a:lvl5pPr>
            <a:lvl6pPr marL="2743200" lvl="5" indent="-342900" rtl="0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Clr>
                <a:srgbClr val="151414"/>
              </a:buClr>
              <a:buSzPts val="1800"/>
              <a:buChar char="•"/>
              <a:defRPr sz="1800">
                <a:solidFill>
                  <a:srgbClr val="151414"/>
                </a:solidFill>
              </a:defRPr>
            </a:lvl6pPr>
            <a:lvl7pPr marL="3200400" lvl="6" indent="-342900" rtl="0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Clr>
                <a:srgbClr val="151414"/>
              </a:buClr>
              <a:buSzPts val="1800"/>
              <a:buChar char="•"/>
              <a:defRPr sz="1800">
                <a:solidFill>
                  <a:srgbClr val="151414"/>
                </a:solidFill>
              </a:defRPr>
            </a:lvl7pPr>
            <a:lvl8pPr marL="3657600" lvl="7" indent="-342900" rtl="0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Clr>
                <a:srgbClr val="151414"/>
              </a:buClr>
              <a:buSzPts val="1800"/>
              <a:buChar char="•"/>
              <a:defRPr sz="1800">
                <a:solidFill>
                  <a:srgbClr val="151414"/>
                </a:solidFill>
              </a:defRPr>
            </a:lvl8pPr>
            <a:lvl9pPr marL="4114800" lvl="8" indent="-342900" rtl="0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Clr>
                <a:srgbClr val="151414"/>
              </a:buClr>
              <a:buSzPts val="1800"/>
              <a:buChar char="•"/>
              <a:defRPr sz="1800">
                <a:solidFill>
                  <a:srgbClr val="151414"/>
                </a:solidFill>
              </a:defRPr>
            </a:lvl9pPr>
          </a:lstStyle>
          <a:p>
            <a:endParaRPr/>
          </a:p>
        </p:txBody>
      </p:sp>
      <p:sp>
        <p:nvSpPr>
          <p:cNvPr id="193" name="Google Shape;193;p27"/>
          <p:cNvSpPr txBox="1">
            <a:spLocks noGrp="1"/>
          </p:cNvSpPr>
          <p:nvPr>
            <p:ph type="sldNum" idx="12"/>
          </p:nvPr>
        </p:nvSpPr>
        <p:spPr>
          <a:xfrm>
            <a:off x="15774694" y="9875005"/>
            <a:ext cx="1905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800">
              <a:solidFill>
                <a:schemeClr val="accent1"/>
              </a:solidFill>
            </a:endParaRPr>
          </a:p>
        </p:txBody>
      </p:sp>
      <p:sp>
        <p:nvSpPr>
          <p:cNvPr id="194" name="Google Shape;194;p27"/>
          <p:cNvSpPr txBox="1"/>
          <p:nvPr/>
        </p:nvSpPr>
        <p:spPr>
          <a:xfrm>
            <a:off x="16004906" y="9842905"/>
            <a:ext cx="1897800" cy="21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50" tIns="34250" rIns="34250" bIns="34250" anchor="t" anchorCtr="0">
            <a:spAutoFit/>
          </a:bodyPr>
          <a:lstStyle/>
          <a:p>
            <a:pPr marL="0" marR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D3D3D1"/>
              </a:buClr>
              <a:buSzPts val="1200"/>
              <a:buFont typeface="Hind"/>
              <a:buNone/>
            </a:pPr>
            <a:r>
              <a:rPr lang="en-US" sz="1200" b="0" i="0" u="none" strike="noStrike" cap="none">
                <a:solidFill>
                  <a:srgbClr val="5E5E5E"/>
                </a:solidFill>
                <a:latin typeface="Hind"/>
                <a:ea typeface="Hind"/>
                <a:cs typeface="Hind"/>
                <a:sym typeface="Hind"/>
              </a:rPr>
              <a:t>H2O.ai Confidential</a:t>
            </a:r>
            <a:endParaRPr sz="1100">
              <a:solidFill>
                <a:srgbClr val="5E5E5E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 Slide_4">
  <p:cSld name="4_Layout Slide_2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8"/>
          <p:cNvSpPr/>
          <p:nvPr/>
        </p:nvSpPr>
        <p:spPr>
          <a:xfrm>
            <a:off x="-21000" y="-1200"/>
            <a:ext cx="18330000" cy="10289400"/>
          </a:xfrm>
          <a:prstGeom prst="rect">
            <a:avLst/>
          </a:prstGeom>
          <a:solidFill>
            <a:srgbClr val="E8E5E1"/>
          </a:solidFill>
          <a:ln>
            <a:noFill/>
          </a:ln>
        </p:spPr>
        <p:txBody>
          <a:bodyPr spcFirstLastPara="1" wrap="square" lIns="68600" tIns="68600" rIns="68600" bIns="686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Font typeface="Roboto Light"/>
              <a:buNone/>
            </a:pPr>
            <a:endParaRPr sz="1800" b="0" i="0" u="none" strike="noStrike" cap="none">
              <a:solidFill>
                <a:srgbClr val="FEFEFE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97" name="Google Shape;197;p28"/>
          <p:cNvSpPr txBox="1">
            <a:spLocks noGrp="1"/>
          </p:cNvSpPr>
          <p:nvPr>
            <p:ph type="body" idx="1"/>
          </p:nvPr>
        </p:nvSpPr>
        <p:spPr>
          <a:xfrm>
            <a:off x="12144625" y="1825800"/>
            <a:ext cx="4496400" cy="1641600"/>
          </a:xfrm>
          <a:prstGeom prst="rect">
            <a:avLst/>
          </a:prstGeom>
        </p:spPr>
        <p:txBody>
          <a:bodyPr spcFirstLastPara="1" wrap="square" lIns="68600" tIns="68600" rIns="68600" bIns="68600" anchor="t" anchorCtr="0">
            <a:noAutofit/>
          </a:bodyPr>
          <a:lstStyle>
            <a:lvl1pPr marL="457200" lvl="0" indent="-317500" algn="r" rtl="0">
              <a:spcBef>
                <a:spcPts val="1500"/>
              </a:spcBef>
              <a:spcAft>
                <a:spcPts val="0"/>
              </a:spcAft>
              <a:buSzPts val="1400"/>
              <a:buFont typeface="Montserrat Medium"/>
              <a:buChar char="•"/>
              <a:defRPr sz="1400" i="1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914400" lvl="1" indent="-317500" algn="r" rtl="0">
              <a:spcBef>
                <a:spcPts val="1500"/>
              </a:spcBef>
              <a:spcAft>
                <a:spcPts val="0"/>
              </a:spcAft>
              <a:buSzPts val="1400"/>
              <a:buFont typeface="Montserrat Medium"/>
              <a:buChar char="–"/>
              <a:defRPr sz="1400" i="1"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marL="1371600" lvl="2" indent="-317500" algn="r" rtl="0">
              <a:spcBef>
                <a:spcPts val="1500"/>
              </a:spcBef>
              <a:spcAft>
                <a:spcPts val="0"/>
              </a:spcAft>
              <a:buSzPts val="1400"/>
              <a:buFont typeface="Montserrat Medium"/>
              <a:buChar char="•"/>
              <a:defRPr sz="1400" i="1"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marL="1828800" lvl="3" indent="-317500" algn="r" rtl="0">
              <a:spcBef>
                <a:spcPts val="1500"/>
              </a:spcBef>
              <a:spcAft>
                <a:spcPts val="0"/>
              </a:spcAft>
              <a:buSzPts val="1400"/>
              <a:buFont typeface="Montserrat Medium"/>
              <a:buChar char="–"/>
              <a:defRPr sz="1400" i="1"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marL="2286000" lvl="4" indent="-317500" algn="r" rtl="0">
              <a:spcBef>
                <a:spcPts val="1500"/>
              </a:spcBef>
              <a:spcAft>
                <a:spcPts val="0"/>
              </a:spcAft>
              <a:buSzPts val="1400"/>
              <a:buFont typeface="Montserrat Medium"/>
              <a:buChar char="»"/>
              <a:defRPr sz="1400" i="1"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marL="2743200" lvl="5" indent="-317500" algn="r" rtl="0">
              <a:spcBef>
                <a:spcPts val="1500"/>
              </a:spcBef>
              <a:spcAft>
                <a:spcPts val="0"/>
              </a:spcAft>
              <a:buSzPts val="1400"/>
              <a:buFont typeface="Montserrat Medium"/>
              <a:buChar char="•"/>
              <a:defRPr sz="1400" i="1"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marL="3200400" lvl="6" indent="-317500" algn="r" rtl="0">
              <a:spcBef>
                <a:spcPts val="1500"/>
              </a:spcBef>
              <a:spcAft>
                <a:spcPts val="0"/>
              </a:spcAft>
              <a:buSzPts val="1400"/>
              <a:buFont typeface="Montserrat Medium"/>
              <a:buChar char="•"/>
              <a:defRPr sz="1400" i="1"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marL="3657600" lvl="7" indent="-317500" algn="r" rtl="0">
              <a:spcBef>
                <a:spcPts val="1500"/>
              </a:spcBef>
              <a:spcAft>
                <a:spcPts val="0"/>
              </a:spcAft>
              <a:buSzPts val="1400"/>
              <a:buFont typeface="Montserrat Medium"/>
              <a:buChar char="•"/>
              <a:defRPr sz="1400" i="1"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marL="4114800" lvl="8" indent="-317500" algn="r" rtl="0">
              <a:spcBef>
                <a:spcPts val="1500"/>
              </a:spcBef>
              <a:spcAft>
                <a:spcPts val="0"/>
              </a:spcAft>
              <a:buSzPts val="1400"/>
              <a:buFont typeface="Montserrat Medium"/>
              <a:buChar char="•"/>
              <a:defRPr sz="1400" i="1"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pic>
        <p:nvPicPr>
          <p:cNvPr id="198" name="Google Shape;198;p28" descr="Google Shape;329;p7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206575" y="344200"/>
            <a:ext cx="714550" cy="714626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28"/>
          <p:cNvSpPr/>
          <p:nvPr/>
        </p:nvSpPr>
        <p:spPr>
          <a:xfrm>
            <a:off x="978510" y="1335"/>
            <a:ext cx="938400" cy="10307700"/>
          </a:xfrm>
          <a:prstGeom prst="rect">
            <a:avLst/>
          </a:prstGeom>
          <a:gradFill>
            <a:gsLst>
              <a:gs pos="0">
                <a:srgbClr val="FFE674"/>
              </a:gs>
              <a:gs pos="100000">
                <a:srgbClr val="E8BF09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</a:t>
            </a:r>
            <a:endParaRPr/>
          </a:p>
        </p:txBody>
      </p:sp>
      <p:pic>
        <p:nvPicPr>
          <p:cNvPr id="200" name="Google Shape;200;p28"/>
          <p:cNvPicPr preferRelativeResize="0"/>
          <p:nvPr/>
        </p:nvPicPr>
        <p:blipFill rotWithShape="1">
          <a:blip r:embed="rId4">
            <a:alphaModFix/>
          </a:blip>
          <a:srcRect t="4254" b="4245"/>
          <a:stretch/>
        </p:blipFill>
        <p:spPr>
          <a:xfrm>
            <a:off x="-93350" y="-23800"/>
            <a:ext cx="1769789" cy="10331259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8"/>
          <p:cNvSpPr txBox="1">
            <a:spLocks noGrp="1"/>
          </p:cNvSpPr>
          <p:nvPr>
            <p:ph type="title"/>
          </p:nvPr>
        </p:nvSpPr>
        <p:spPr>
          <a:xfrm>
            <a:off x="2499175" y="1444800"/>
            <a:ext cx="8595300" cy="1028400"/>
          </a:xfrm>
          <a:prstGeom prst="rect">
            <a:avLst/>
          </a:prstGeom>
        </p:spPr>
        <p:txBody>
          <a:bodyPr spcFirstLastPara="1" wrap="square" lIns="68600" tIns="68600" rIns="68600" bIns="686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000"/>
              <a:buFont typeface="Montserrat"/>
              <a:buNone/>
              <a:defRPr sz="4000" b="1">
                <a:solidFill>
                  <a:srgbClr val="262626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Font typeface="Montserrat"/>
              <a:buNone/>
              <a:defRPr sz="4000" b="1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Font typeface="Montserrat"/>
              <a:buNone/>
              <a:defRPr sz="4000" b="1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Font typeface="Montserrat"/>
              <a:buNone/>
              <a:defRPr sz="4000" b="1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Font typeface="Montserrat"/>
              <a:buNone/>
              <a:defRPr sz="4000" b="1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Font typeface="Montserrat"/>
              <a:buNone/>
              <a:defRPr sz="4000" b="1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Font typeface="Montserrat"/>
              <a:buNone/>
              <a:defRPr sz="4000" b="1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Font typeface="Montserrat"/>
              <a:buNone/>
              <a:defRPr sz="4000" b="1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Font typeface="Montserrat"/>
              <a:buNone/>
              <a:defRPr sz="4000"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02" name="Google Shape;202;p28"/>
          <p:cNvSpPr txBox="1">
            <a:spLocks noGrp="1"/>
          </p:cNvSpPr>
          <p:nvPr>
            <p:ph type="subTitle" idx="2"/>
          </p:nvPr>
        </p:nvSpPr>
        <p:spPr>
          <a:xfrm>
            <a:off x="2499175" y="987425"/>
            <a:ext cx="6614700" cy="415500"/>
          </a:xfrm>
          <a:prstGeom prst="rect">
            <a:avLst/>
          </a:prstGeom>
        </p:spPr>
        <p:txBody>
          <a:bodyPr spcFirstLastPara="1" wrap="square" lIns="68600" tIns="68600" rIns="68600" bIns="68600" anchor="t" anchorCtr="0">
            <a:noAutofit/>
          </a:bodyPr>
          <a:lstStyle>
            <a:lvl1pPr lvl="0" rtl="0">
              <a:spcBef>
                <a:spcPts val="150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>
              <a:spcBef>
                <a:spcPts val="150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150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150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150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150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150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150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150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03" name="Google Shape;203;p28"/>
          <p:cNvSpPr txBox="1">
            <a:spLocks noGrp="1"/>
          </p:cNvSpPr>
          <p:nvPr>
            <p:ph type="body" idx="3"/>
          </p:nvPr>
        </p:nvSpPr>
        <p:spPr>
          <a:xfrm>
            <a:off x="2588150" y="3358575"/>
            <a:ext cx="3787500" cy="4557600"/>
          </a:xfrm>
          <a:prstGeom prst="rect">
            <a:avLst/>
          </a:prstGeom>
        </p:spPr>
        <p:txBody>
          <a:bodyPr spcFirstLastPara="1" wrap="square" lIns="68600" tIns="68600" rIns="68600" bIns="68600" anchor="t" anchorCtr="0">
            <a:noAutofit/>
          </a:bodyPr>
          <a:lstStyle>
            <a:lvl1pPr marL="457200" lvl="0" indent="-355600" rtl="0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Clr>
                <a:srgbClr val="151414"/>
              </a:buClr>
              <a:buSzPts val="2000"/>
              <a:buChar char="•"/>
              <a:defRPr sz="2000">
                <a:solidFill>
                  <a:srgbClr val="151414"/>
                </a:solidFill>
              </a:defRPr>
            </a:lvl1pPr>
            <a:lvl2pPr marL="914400" lvl="1" indent="-342900" rtl="0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Clr>
                <a:srgbClr val="151414"/>
              </a:buClr>
              <a:buSzPts val="1800"/>
              <a:buChar char="–"/>
              <a:defRPr sz="1800">
                <a:solidFill>
                  <a:srgbClr val="151414"/>
                </a:solidFill>
              </a:defRPr>
            </a:lvl2pPr>
            <a:lvl3pPr marL="1371600" lvl="2" indent="-342900" rtl="0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Clr>
                <a:srgbClr val="151414"/>
              </a:buClr>
              <a:buSzPts val="1800"/>
              <a:buChar char="•"/>
              <a:defRPr sz="1800">
                <a:solidFill>
                  <a:srgbClr val="151414"/>
                </a:solidFill>
              </a:defRPr>
            </a:lvl3pPr>
            <a:lvl4pPr marL="1828800" lvl="3" indent="-342900" rtl="0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Clr>
                <a:srgbClr val="151414"/>
              </a:buClr>
              <a:buSzPts val="1800"/>
              <a:buChar char="–"/>
              <a:defRPr sz="1800">
                <a:solidFill>
                  <a:srgbClr val="151414"/>
                </a:solidFill>
              </a:defRPr>
            </a:lvl4pPr>
            <a:lvl5pPr marL="2286000" lvl="4" indent="-342900" rtl="0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Clr>
                <a:srgbClr val="151414"/>
              </a:buClr>
              <a:buSzPts val="1800"/>
              <a:buChar char="»"/>
              <a:defRPr sz="1800">
                <a:solidFill>
                  <a:srgbClr val="151414"/>
                </a:solidFill>
              </a:defRPr>
            </a:lvl5pPr>
            <a:lvl6pPr marL="2743200" lvl="5" indent="-342900" rtl="0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Clr>
                <a:srgbClr val="151414"/>
              </a:buClr>
              <a:buSzPts val="1800"/>
              <a:buChar char="•"/>
              <a:defRPr sz="1800">
                <a:solidFill>
                  <a:srgbClr val="151414"/>
                </a:solidFill>
              </a:defRPr>
            </a:lvl6pPr>
            <a:lvl7pPr marL="3200400" lvl="6" indent="-342900" rtl="0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Clr>
                <a:srgbClr val="151414"/>
              </a:buClr>
              <a:buSzPts val="1800"/>
              <a:buChar char="•"/>
              <a:defRPr sz="1800">
                <a:solidFill>
                  <a:srgbClr val="151414"/>
                </a:solidFill>
              </a:defRPr>
            </a:lvl7pPr>
            <a:lvl8pPr marL="3657600" lvl="7" indent="-342900" rtl="0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Clr>
                <a:srgbClr val="151414"/>
              </a:buClr>
              <a:buSzPts val="1800"/>
              <a:buChar char="•"/>
              <a:defRPr sz="1800">
                <a:solidFill>
                  <a:srgbClr val="151414"/>
                </a:solidFill>
              </a:defRPr>
            </a:lvl8pPr>
            <a:lvl9pPr marL="4114800" lvl="8" indent="-342900" rtl="0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Clr>
                <a:srgbClr val="151414"/>
              </a:buClr>
              <a:buSzPts val="1800"/>
              <a:buChar char="•"/>
              <a:defRPr sz="1800">
                <a:solidFill>
                  <a:srgbClr val="151414"/>
                </a:solidFill>
              </a:defRPr>
            </a:lvl9pPr>
          </a:lstStyle>
          <a:p>
            <a:endParaRPr/>
          </a:p>
        </p:txBody>
      </p:sp>
      <p:sp>
        <p:nvSpPr>
          <p:cNvPr id="204" name="Google Shape;204;p28"/>
          <p:cNvSpPr txBox="1">
            <a:spLocks noGrp="1"/>
          </p:cNvSpPr>
          <p:nvPr>
            <p:ph type="sldNum" idx="12"/>
          </p:nvPr>
        </p:nvSpPr>
        <p:spPr>
          <a:xfrm>
            <a:off x="15774694" y="9875005"/>
            <a:ext cx="1905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800">
              <a:solidFill>
                <a:schemeClr val="accent1"/>
              </a:solidFill>
            </a:endParaRPr>
          </a:p>
        </p:txBody>
      </p:sp>
      <p:sp>
        <p:nvSpPr>
          <p:cNvPr id="205" name="Google Shape;205;p28"/>
          <p:cNvSpPr txBox="1"/>
          <p:nvPr/>
        </p:nvSpPr>
        <p:spPr>
          <a:xfrm>
            <a:off x="16004906" y="9842905"/>
            <a:ext cx="1897800" cy="21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50" tIns="34250" rIns="34250" bIns="34250" anchor="t" anchorCtr="0">
            <a:spAutoFit/>
          </a:bodyPr>
          <a:lstStyle/>
          <a:p>
            <a:pPr marL="0" marR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D3D3D1"/>
              </a:buClr>
              <a:buSzPts val="1200"/>
              <a:buFont typeface="Hind"/>
              <a:buNone/>
            </a:pPr>
            <a:r>
              <a:rPr lang="en-US" sz="1200" b="0" i="0" u="none" strike="noStrike" cap="none">
                <a:solidFill>
                  <a:srgbClr val="5E5E5E"/>
                </a:solidFill>
                <a:latin typeface="Hind"/>
                <a:ea typeface="Hind"/>
                <a:cs typeface="Hind"/>
                <a:sym typeface="Hind"/>
              </a:rPr>
              <a:t>H2O.ai Confidential</a:t>
            </a:r>
            <a:endParaRPr sz="1100">
              <a:solidFill>
                <a:srgbClr val="5E5E5E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upeSlide_1">
  <p:cSld name="4_Layout Slide_2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9"/>
          <p:cNvSpPr/>
          <p:nvPr/>
        </p:nvSpPr>
        <p:spPr>
          <a:xfrm>
            <a:off x="-21000" y="-1200"/>
            <a:ext cx="18330000" cy="10289400"/>
          </a:xfrm>
          <a:prstGeom prst="rect">
            <a:avLst/>
          </a:prstGeom>
          <a:solidFill>
            <a:srgbClr val="E8E5E1"/>
          </a:solidFill>
          <a:ln>
            <a:noFill/>
          </a:ln>
        </p:spPr>
        <p:txBody>
          <a:bodyPr spcFirstLastPara="1" wrap="square" lIns="68600" tIns="68600" rIns="68600" bIns="686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Font typeface="Roboto Light"/>
              <a:buNone/>
            </a:pPr>
            <a:endParaRPr sz="1800" b="0" i="0" u="none" strike="noStrike" cap="none">
              <a:solidFill>
                <a:srgbClr val="FEFEFE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08" name="Google Shape;208;p29"/>
          <p:cNvSpPr txBox="1">
            <a:spLocks noGrp="1"/>
          </p:cNvSpPr>
          <p:nvPr>
            <p:ph type="title"/>
          </p:nvPr>
        </p:nvSpPr>
        <p:spPr>
          <a:xfrm>
            <a:off x="1368300" y="1444800"/>
            <a:ext cx="7351200" cy="1028400"/>
          </a:xfrm>
          <a:prstGeom prst="rect">
            <a:avLst/>
          </a:prstGeom>
        </p:spPr>
        <p:txBody>
          <a:bodyPr spcFirstLastPara="1" wrap="square" lIns="68600" tIns="68600" rIns="68600" bIns="686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000"/>
              <a:buFont typeface="Montserrat"/>
              <a:buNone/>
              <a:defRPr sz="4000" b="1">
                <a:solidFill>
                  <a:srgbClr val="262626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Font typeface="Montserrat"/>
              <a:buNone/>
              <a:defRPr sz="4000" b="1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Font typeface="Montserrat"/>
              <a:buNone/>
              <a:defRPr sz="4000" b="1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Font typeface="Montserrat"/>
              <a:buNone/>
              <a:defRPr sz="4000" b="1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Font typeface="Montserrat"/>
              <a:buNone/>
              <a:defRPr sz="4000" b="1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Font typeface="Montserrat"/>
              <a:buNone/>
              <a:defRPr sz="4000" b="1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Font typeface="Montserrat"/>
              <a:buNone/>
              <a:defRPr sz="4000" b="1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Font typeface="Montserrat"/>
              <a:buNone/>
              <a:defRPr sz="4000" b="1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Font typeface="Montserrat"/>
              <a:buNone/>
              <a:defRPr sz="4000"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09" name="Google Shape;209;p29"/>
          <p:cNvSpPr txBox="1">
            <a:spLocks noGrp="1"/>
          </p:cNvSpPr>
          <p:nvPr>
            <p:ph type="subTitle" idx="1"/>
          </p:nvPr>
        </p:nvSpPr>
        <p:spPr>
          <a:xfrm>
            <a:off x="1368300" y="987425"/>
            <a:ext cx="6614700" cy="415500"/>
          </a:xfrm>
          <a:prstGeom prst="rect">
            <a:avLst/>
          </a:prstGeom>
        </p:spPr>
        <p:txBody>
          <a:bodyPr spcFirstLastPara="1" wrap="square" lIns="68600" tIns="68600" rIns="68600" bIns="68600" anchor="t" anchorCtr="0">
            <a:noAutofit/>
          </a:bodyPr>
          <a:lstStyle>
            <a:lvl1pPr lvl="0" rtl="0">
              <a:spcBef>
                <a:spcPts val="150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150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150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150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150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150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150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150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150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10" name="Google Shape;210;p29"/>
          <p:cNvSpPr txBox="1">
            <a:spLocks noGrp="1"/>
          </p:cNvSpPr>
          <p:nvPr>
            <p:ph type="body" idx="2"/>
          </p:nvPr>
        </p:nvSpPr>
        <p:spPr>
          <a:xfrm>
            <a:off x="1457275" y="3358575"/>
            <a:ext cx="3787500" cy="4557600"/>
          </a:xfrm>
          <a:prstGeom prst="rect">
            <a:avLst/>
          </a:prstGeom>
        </p:spPr>
        <p:txBody>
          <a:bodyPr spcFirstLastPara="1" wrap="square" lIns="68600" tIns="68600" rIns="68600" bIns="68600" anchor="t" anchorCtr="0">
            <a:noAutofit/>
          </a:bodyPr>
          <a:lstStyle>
            <a:lvl1pPr marL="457200" lvl="0" indent="-355600" rtl="0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Clr>
                <a:srgbClr val="151414"/>
              </a:buClr>
              <a:buSzPts val="2000"/>
              <a:buChar char="•"/>
              <a:defRPr>
                <a:solidFill>
                  <a:srgbClr val="151414"/>
                </a:solidFill>
              </a:defRPr>
            </a:lvl1pPr>
            <a:lvl2pPr marL="914400" lvl="1" indent="-342900" rtl="0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Clr>
                <a:srgbClr val="151414"/>
              </a:buClr>
              <a:buSzPts val="1800"/>
              <a:buChar char="–"/>
              <a:defRPr sz="1800">
                <a:solidFill>
                  <a:srgbClr val="151414"/>
                </a:solidFill>
              </a:defRPr>
            </a:lvl2pPr>
            <a:lvl3pPr marL="1371600" lvl="2" indent="-342900" rtl="0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Clr>
                <a:srgbClr val="151414"/>
              </a:buClr>
              <a:buSzPts val="1800"/>
              <a:buChar char="•"/>
              <a:defRPr sz="1800">
                <a:solidFill>
                  <a:srgbClr val="151414"/>
                </a:solidFill>
              </a:defRPr>
            </a:lvl3pPr>
            <a:lvl4pPr marL="1828800" lvl="3" indent="-342900" rtl="0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Clr>
                <a:srgbClr val="151414"/>
              </a:buClr>
              <a:buSzPts val="1800"/>
              <a:buChar char="–"/>
              <a:defRPr sz="1800">
                <a:solidFill>
                  <a:srgbClr val="151414"/>
                </a:solidFill>
              </a:defRPr>
            </a:lvl4pPr>
            <a:lvl5pPr marL="2286000" lvl="4" indent="-342900" rtl="0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Clr>
                <a:srgbClr val="151414"/>
              </a:buClr>
              <a:buSzPts val="1800"/>
              <a:buChar char="»"/>
              <a:defRPr sz="1800">
                <a:solidFill>
                  <a:srgbClr val="151414"/>
                </a:solidFill>
              </a:defRPr>
            </a:lvl5pPr>
            <a:lvl6pPr marL="2743200" lvl="5" indent="-342900" rtl="0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Clr>
                <a:srgbClr val="151414"/>
              </a:buClr>
              <a:buSzPts val="1800"/>
              <a:buChar char="•"/>
              <a:defRPr sz="1800">
                <a:solidFill>
                  <a:srgbClr val="151414"/>
                </a:solidFill>
              </a:defRPr>
            </a:lvl6pPr>
            <a:lvl7pPr marL="3200400" lvl="6" indent="-342900" rtl="0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Clr>
                <a:srgbClr val="151414"/>
              </a:buClr>
              <a:buSzPts val="1800"/>
              <a:buChar char="•"/>
              <a:defRPr sz="1800">
                <a:solidFill>
                  <a:srgbClr val="151414"/>
                </a:solidFill>
              </a:defRPr>
            </a:lvl7pPr>
            <a:lvl8pPr marL="3657600" lvl="7" indent="-342900" rtl="0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Clr>
                <a:srgbClr val="151414"/>
              </a:buClr>
              <a:buSzPts val="1800"/>
              <a:buChar char="•"/>
              <a:defRPr sz="1800">
                <a:solidFill>
                  <a:srgbClr val="151414"/>
                </a:solidFill>
              </a:defRPr>
            </a:lvl8pPr>
            <a:lvl9pPr marL="4114800" lvl="8" indent="-342900" rtl="0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Clr>
                <a:srgbClr val="151414"/>
              </a:buClr>
              <a:buSzPts val="1800"/>
              <a:buChar char="•"/>
              <a:defRPr sz="1800">
                <a:solidFill>
                  <a:srgbClr val="151414"/>
                </a:solidFill>
              </a:defRPr>
            </a:lvl9pPr>
          </a:lstStyle>
          <a:p>
            <a:endParaRPr/>
          </a:p>
        </p:txBody>
      </p:sp>
      <p:pic>
        <p:nvPicPr>
          <p:cNvPr id="211" name="Google Shape;211;p29" descr="Google Shape;329;p7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206575" y="344200"/>
            <a:ext cx="714550" cy="714626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9"/>
          <p:cNvSpPr txBox="1">
            <a:spLocks noGrp="1"/>
          </p:cNvSpPr>
          <p:nvPr>
            <p:ph type="sldNum" idx="12"/>
          </p:nvPr>
        </p:nvSpPr>
        <p:spPr>
          <a:xfrm>
            <a:off x="15774694" y="9875005"/>
            <a:ext cx="1905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800">
              <a:solidFill>
                <a:schemeClr val="accent1"/>
              </a:solidFill>
            </a:endParaRPr>
          </a:p>
        </p:txBody>
      </p:sp>
      <p:sp>
        <p:nvSpPr>
          <p:cNvPr id="213" name="Google Shape;213;p29"/>
          <p:cNvSpPr txBox="1"/>
          <p:nvPr/>
        </p:nvSpPr>
        <p:spPr>
          <a:xfrm>
            <a:off x="16004906" y="9842905"/>
            <a:ext cx="1897800" cy="21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50" tIns="34250" rIns="34250" bIns="34250" anchor="t" anchorCtr="0">
            <a:spAutoFit/>
          </a:bodyPr>
          <a:lstStyle/>
          <a:p>
            <a:pPr marL="0" marR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D3D3D1"/>
              </a:buClr>
              <a:buSzPts val="1200"/>
              <a:buFont typeface="Hind"/>
              <a:buNone/>
            </a:pPr>
            <a:r>
              <a:rPr lang="en-US" sz="1200" b="0" i="0" u="none" strike="noStrike" cap="none">
                <a:solidFill>
                  <a:srgbClr val="5E5E5E"/>
                </a:solidFill>
                <a:latin typeface="Hind"/>
                <a:ea typeface="Hind"/>
                <a:cs typeface="Hind"/>
                <a:sym typeface="Hind"/>
              </a:rPr>
              <a:t>H2O.ai Confidential</a:t>
            </a:r>
            <a:endParaRPr sz="1100">
              <a:solidFill>
                <a:srgbClr val="5E5E5E"/>
              </a:solidFill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Layout Slide 1">
  <p:cSld name="4_Layout Slide_1">
    <p:bg>
      <p:bgPr>
        <a:solidFill>
          <a:srgbClr val="E8E5E1"/>
        </a:solidFill>
        <a:effectLst/>
      </p:bgPr>
    </p:bg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0"/>
          <p:cNvSpPr/>
          <p:nvPr/>
        </p:nvSpPr>
        <p:spPr>
          <a:xfrm>
            <a:off x="9097200" y="-1200"/>
            <a:ext cx="9232800" cy="10359000"/>
          </a:xfrm>
          <a:prstGeom prst="rect">
            <a:avLst/>
          </a:prstGeom>
          <a:gradFill>
            <a:gsLst>
              <a:gs pos="0">
                <a:srgbClr val="9E9B9B"/>
              </a:gs>
              <a:gs pos="100000">
                <a:srgbClr val="151414"/>
              </a:gs>
            </a:gsLst>
            <a:lin ang="5524459" scaled="0"/>
          </a:gradFill>
          <a:ln>
            <a:noFill/>
          </a:ln>
        </p:spPr>
        <p:txBody>
          <a:bodyPr spcFirstLastPara="1" wrap="square" lIns="68600" tIns="68600" rIns="68600" bIns="686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Font typeface="Roboto Light"/>
              <a:buNone/>
            </a:pPr>
            <a:endParaRPr sz="1800" b="0" i="0" u="none" strike="noStrike" cap="none">
              <a:solidFill>
                <a:srgbClr val="FEFEFE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16" name="Google Shape;216;p30"/>
          <p:cNvSpPr txBox="1">
            <a:spLocks noGrp="1"/>
          </p:cNvSpPr>
          <p:nvPr>
            <p:ph type="title"/>
          </p:nvPr>
        </p:nvSpPr>
        <p:spPr>
          <a:xfrm>
            <a:off x="1383225" y="1444800"/>
            <a:ext cx="7233000" cy="1028400"/>
          </a:xfrm>
          <a:prstGeom prst="rect">
            <a:avLst/>
          </a:prstGeom>
        </p:spPr>
        <p:txBody>
          <a:bodyPr spcFirstLastPara="1" wrap="square" lIns="68600" tIns="68600" rIns="68600" bIns="686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000"/>
              <a:buFont typeface="Montserrat"/>
              <a:buNone/>
              <a:defRPr sz="4000" b="1">
                <a:solidFill>
                  <a:srgbClr val="262626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Font typeface="Montserrat"/>
              <a:buNone/>
              <a:defRPr sz="4000" b="1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Font typeface="Montserrat"/>
              <a:buNone/>
              <a:defRPr sz="4000" b="1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Font typeface="Montserrat"/>
              <a:buNone/>
              <a:defRPr sz="4000" b="1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Font typeface="Montserrat"/>
              <a:buNone/>
              <a:defRPr sz="4000" b="1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Font typeface="Montserrat"/>
              <a:buNone/>
              <a:defRPr sz="4000" b="1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Font typeface="Montserrat"/>
              <a:buNone/>
              <a:defRPr sz="4000" b="1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Font typeface="Montserrat"/>
              <a:buNone/>
              <a:defRPr sz="4000" b="1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Font typeface="Montserrat"/>
              <a:buNone/>
              <a:defRPr sz="4000"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17" name="Google Shape;217;p30"/>
          <p:cNvSpPr txBox="1">
            <a:spLocks noGrp="1"/>
          </p:cNvSpPr>
          <p:nvPr>
            <p:ph type="subTitle" idx="1"/>
          </p:nvPr>
        </p:nvSpPr>
        <p:spPr>
          <a:xfrm>
            <a:off x="1383225" y="987425"/>
            <a:ext cx="6614700" cy="415500"/>
          </a:xfrm>
          <a:prstGeom prst="rect">
            <a:avLst/>
          </a:prstGeom>
        </p:spPr>
        <p:txBody>
          <a:bodyPr spcFirstLastPara="1" wrap="square" lIns="68600" tIns="68600" rIns="68600" bIns="68600" anchor="t" anchorCtr="0">
            <a:noAutofit/>
          </a:bodyPr>
          <a:lstStyle>
            <a:lvl1pPr lvl="0" rtl="0">
              <a:spcBef>
                <a:spcPts val="150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150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150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150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150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150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150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150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150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18" name="Google Shape;218;p30"/>
          <p:cNvSpPr txBox="1">
            <a:spLocks noGrp="1"/>
          </p:cNvSpPr>
          <p:nvPr>
            <p:ph type="body" idx="2"/>
          </p:nvPr>
        </p:nvSpPr>
        <p:spPr>
          <a:xfrm>
            <a:off x="1472200" y="3358575"/>
            <a:ext cx="3787500" cy="4557600"/>
          </a:xfrm>
          <a:prstGeom prst="rect">
            <a:avLst/>
          </a:prstGeom>
        </p:spPr>
        <p:txBody>
          <a:bodyPr spcFirstLastPara="1" wrap="square" lIns="68600" tIns="68600" rIns="68600" bIns="68600" anchor="t" anchorCtr="0">
            <a:noAutofit/>
          </a:bodyPr>
          <a:lstStyle>
            <a:lvl1pPr marL="457200" lvl="0" indent="-355600" rtl="0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Clr>
                <a:srgbClr val="151414"/>
              </a:buClr>
              <a:buSzPts val="2000"/>
              <a:buChar char="•"/>
              <a:defRPr>
                <a:solidFill>
                  <a:srgbClr val="151414"/>
                </a:solidFill>
              </a:defRPr>
            </a:lvl1pPr>
            <a:lvl2pPr marL="914400" lvl="1" indent="-342900" rtl="0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Clr>
                <a:srgbClr val="151414"/>
              </a:buClr>
              <a:buSzPts val="1800"/>
              <a:buChar char="–"/>
              <a:defRPr sz="1800">
                <a:solidFill>
                  <a:srgbClr val="151414"/>
                </a:solidFill>
              </a:defRPr>
            </a:lvl2pPr>
            <a:lvl3pPr marL="1371600" lvl="2" indent="-342900" rtl="0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Clr>
                <a:srgbClr val="151414"/>
              </a:buClr>
              <a:buSzPts val="1800"/>
              <a:buChar char="•"/>
              <a:defRPr sz="1800">
                <a:solidFill>
                  <a:srgbClr val="151414"/>
                </a:solidFill>
              </a:defRPr>
            </a:lvl3pPr>
            <a:lvl4pPr marL="1828800" lvl="3" indent="-342900" rtl="0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Clr>
                <a:srgbClr val="151414"/>
              </a:buClr>
              <a:buSzPts val="1800"/>
              <a:buChar char="–"/>
              <a:defRPr sz="1800">
                <a:solidFill>
                  <a:srgbClr val="151414"/>
                </a:solidFill>
              </a:defRPr>
            </a:lvl4pPr>
            <a:lvl5pPr marL="2286000" lvl="4" indent="-342900" rtl="0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Clr>
                <a:srgbClr val="151414"/>
              </a:buClr>
              <a:buSzPts val="1800"/>
              <a:buChar char="»"/>
              <a:defRPr sz="1800">
                <a:solidFill>
                  <a:srgbClr val="151414"/>
                </a:solidFill>
              </a:defRPr>
            </a:lvl5pPr>
            <a:lvl6pPr marL="2743200" lvl="5" indent="-342900" rtl="0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Clr>
                <a:srgbClr val="151414"/>
              </a:buClr>
              <a:buSzPts val="1800"/>
              <a:buChar char="•"/>
              <a:defRPr sz="1800">
                <a:solidFill>
                  <a:srgbClr val="151414"/>
                </a:solidFill>
              </a:defRPr>
            </a:lvl6pPr>
            <a:lvl7pPr marL="3200400" lvl="6" indent="-342900" rtl="0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Clr>
                <a:srgbClr val="151414"/>
              </a:buClr>
              <a:buSzPts val="1800"/>
              <a:buChar char="•"/>
              <a:defRPr sz="1800">
                <a:solidFill>
                  <a:srgbClr val="151414"/>
                </a:solidFill>
              </a:defRPr>
            </a:lvl7pPr>
            <a:lvl8pPr marL="3657600" lvl="7" indent="-342900" rtl="0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Clr>
                <a:srgbClr val="151414"/>
              </a:buClr>
              <a:buSzPts val="1800"/>
              <a:buChar char="•"/>
              <a:defRPr sz="1800">
                <a:solidFill>
                  <a:srgbClr val="151414"/>
                </a:solidFill>
              </a:defRPr>
            </a:lvl8pPr>
            <a:lvl9pPr marL="4114800" lvl="8" indent="-342900" rtl="0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Clr>
                <a:srgbClr val="151414"/>
              </a:buClr>
              <a:buSzPts val="1800"/>
              <a:buChar char="•"/>
              <a:defRPr sz="1800">
                <a:solidFill>
                  <a:srgbClr val="151414"/>
                </a:solidFill>
              </a:defRPr>
            </a:lvl9pPr>
          </a:lstStyle>
          <a:p>
            <a:endParaRPr/>
          </a:p>
        </p:txBody>
      </p:sp>
      <p:pic>
        <p:nvPicPr>
          <p:cNvPr id="219" name="Google Shape;219;p30" descr="Google Shape;329;p7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206575" y="344200"/>
            <a:ext cx="714550" cy="714626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30"/>
          <p:cNvSpPr txBox="1">
            <a:spLocks noGrp="1"/>
          </p:cNvSpPr>
          <p:nvPr>
            <p:ph type="sldNum" idx="12"/>
          </p:nvPr>
        </p:nvSpPr>
        <p:spPr>
          <a:xfrm>
            <a:off x="15774694" y="9875005"/>
            <a:ext cx="1905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800">
              <a:solidFill>
                <a:schemeClr val="accent1"/>
              </a:solidFill>
            </a:endParaRPr>
          </a:p>
        </p:txBody>
      </p:sp>
      <p:sp>
        <p:nvSpPr>
          <p:cNvPr id="221" name="Google Shape;221;p30"/>
          <p:cNvSpPr txBox="1"/>
          <p:nvPr/>
        </p:nvSpPr>
        <p:spPr>
          <a:xfrm>
            <a:off x="16004906" y="9842905"/>
            <a:ext cx="1897800" cy="21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50" tIns="34250" rIns="34250" bIns="34250" anchor="t" anchorCtr="0">
            <a:spAutoFit/>
          </a:bodyPr>
          <a:lstStyle/>
          <a:p>
            <a:pPr marL="0" marR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D3D3D1"/>
              </a:buClr>
              <a:buSzPts val="1200"/>
              <a:buFont typeface="Hind"/>
              <a:buNone/>
            </a:pPr>
            <a:r>
              <a:rPr lang="en-US" sz="1200" b="0" i="0" u="none" strike="noStrike" cap="none">
                <a:solidFill>
                  <a:srgbClr val="5E5E5E"/>
                </a:solidFill>
                <a:latin typeface="Hind"/>
                <a:ea typeface="Hind"/>
                <a:cs typeface="Hind"/>
                <a:sym typeface="Hind"/>
              </a:rPr>
              <a:t>H2O.ai Confidential</a:t>
            </a:r>
            <a:endParaRPr sz="1100">
              <a:solidFill>
                <a:srgbClr val="5E5E5E"/>
              </a:solidFill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ckSlide_1">
  <p:cSld name="33_Layout Slid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31"/>
          <p:cNvPicPr preferRelativeResize="0"/>
          <p:nvPr/>
        </p:nvPicPr>
        <p:blipFill rotWithShape="1">
          <a:blip r:embed="rId3">
            <a:alphaModFix/>
          </a:blip>
          <a:srcRect l="9"/>
          <a:stretch/>
        </p:blipFill>
        <p:spPr>
          <a:xfrm flipH="1">
            <a:off x="-23872" y="-13725"/>
            <a:ext cx="18335744" cy="103144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31" descr="Google Shape;329;p7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7206575" y="344200"/>
            <a:ext cx="714550" cy="714626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31"/>
          <p:cNvSpPr txBox="1"/>
          <p:nvPr/>
        </p:nvSpPr>
        <p:spPr>
          <a:xfrm>
            <a:off x="1473905" y="1749600"/>
            <a:ext cx="8460600" cy="10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600" tIns="68600" rIns="68600" bIns="686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000" b="1">
              <a:solidFill>
                <a:srgbClr val="F4F3E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6" name="Google Shape;226;p31"/>
          <p:cNvSpPr txBox="1"/>
          <p:nvPr/>
        </p:nvSpPr>
        <p:spPr>
          <a:xfrm>
            <a:off x="1473895" y="1292225"/>
            <a:ext cx="6614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600" tIns="68600" rIns="68600" bIns="68600" anchor="t" anchorCtr="0">
            <a:noAutofit/>
          </a:bodyPr>
          <a:lstStyle/>
          <a:p>
            <a:pPr marL="0" lvl="0" indent="0" algn="l" rtl="0">
              <a:spcBef>
                <a:spcPts val="1500"/>
              </a:spcBef>
              <a:spcAft>
                <a:spcPts val="0"/>
              </a:spcAft>
              <a:buNone/>
            </a:pPr>
            <a:endParaRPr sz="2000">
              <a:solidFill>
                <a:srgbClr val="F4F3EE"/>
              </a:solidFill>
              <a:latin typeface="Hind Medium"/>
              <a:ea typeface="Hind Medium"/>
              <a:cs typeface="Hind Medium"/>
              <a:sym typeface="Hind Medium"/>
            </a:endParaRPr>
          </a:p>
        </p:txBody>
      </p:sp>
      <p:sp>
        <p:nvSpPr>
          <p:cNvPr id="227" name="Google Shape;227;p31"/>
          <p:cNvSpPr txBox="1"/>
          <p:nvPr/>
        </p:nvSpPr>
        <p:spPr>
          <a:xfrm>
            <a:off x="1562870" y="3663375"/>
            <a:ext cx="3787500" cy="455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600" tIns="68600" rIns="68600" bIns="68600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1500"/>
              </a:spcBef>
              <a:spcAft>
                <a:spcPts val="0"/>
              </a:spcAft>
              <a:buNone/>
            </a:pPr>
            <a:endParaRPr sz="2000">
              <a:solidFill>
                <a:srgbClr val="F4F3EE"/>
              </a:solidFill>
              <a:latin typeface="Hind Medium"/>
              <a:ea typeface="Hind Medium"/>
              <a:cs typeface="Hind Medium"/>
              <a:sym typeface="Hind Medium"/>
            </a:endParaRPr>
          </a:p>
        </p:txBody>
      </p:sp>
      <p:sp>
        <p:nvSpPr>
          <p:cNvPr id="228" name="Google Shape;228;p31"/>
          <p:cNvSpPr txBox="1">
            <a:spLocks noGrp="1"/>
          </p:cNvSpPr>
          <p:nvPr>
            <p:ph type="title"/>
          </p:nvPr>
        </p:nvSpPr>
        <p:spPr>
          <a:xfrm>
            <a:off x="1353154" y="1444800"/>
            <a:ext cx="7714800" cy="1028400"/>
          </a:xfrm>
          <a:prstGeom prst="rect">
            <a:avLst/>
          </a:prstGeom>
        </p:spPr>
        <p:txBody>
          <a:bodyPr spcFirstLastPara="1" wrap="square" lIns="68600" tIns="68600" rIns="68600" bIns="686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4F3EE"/>
              </a:buClr>
              <a:buSzPts val="4000"/>
              <a:buFont typeface="Montserrat"/>
              <a:buNone/>
              <a:defRPr sz="4000" b="1">
                <a:solidFill>
                  <a:srgbClr val="F4F3EE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4F3EE"/>
              </a:buClr>
              <a:buSzPts val="4000"/>
              <a:buFont typeface="Montserrat"/>
              <a:buNone/>
              <a:defRPr sz="4000" b="1">
                <a:solidFill>
                  <a:srgbClr val="F4F3EE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4F3EE"/>
              </a:buClr>
              <a:buSzPts val="4000"/>
              <a:buFont typeface="Montserrat"/>
              <a:buNone/>
              <a:defRPr sz="4000" b="1">
                <a:solidFill>
                  <a:srgbClr val="F4F3EE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4F3EE"/>
              </a:buClr>
              <a:buSzPts val="4000"/>
              <a:buFont typeface="Montserrat"/>
              <a:buNone/>
              <a:defRPr sz="4000" b="1">
                <a:solidFill>
                  <a:srgbClr val="F4F3EE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4F3EE"/>
              </a:buClr>
              <a:buSzPts val="4000"/>
              <a:buFont typeface="Montserrat"/>
              <a:buNone/>
              <a:defRPr sz="4000" b="1">
                <a:solidFill>
                  <a:srgbClr val="F4F3EE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4F3EE"/>
              </a:buClr>
              <a:buSzPts val="4000"/>
              <a:buFont typeface="Montserrat"/>
              <a:buNone/>
              <a:defRPr sz="4000" b="1">
                <a:solidFill>
                  <a:srgbClr val="F4F3EE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4F3EE"/>
              </a:buClr>
              <a:buSzPts val="4000"/>
              <a:buFont typeface="Montserrat"/>
              <a:buNone/>
              <a:defRPr sz="4000" b="1">
                <a:solidFill>
                  <a:srgbClr val="F4F3EE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4F3EE"/>
              </a:buClr>
              <a:buSzPts val="4000"/>
              <a:buFont typeface="Montserrat"/>
              <a:buNone/>
              <a:defRPr sz="4000" b="1">
                <a:solidFill>
                  <a:srgbClr val="F4F3EE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4F3EE"/>
              </a:buClr>
              <a:buSzPts val="4000"/>
              <a:buFont typeface="Montserrat"/>
              <a:buNone/>
              <a:defRPr sz="4000" b="1">
                <a:solidFill>
                  <a:srgbClr val="F4F3EE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29" name="Google Shape;229;p31"/>
          <p:cNvSpPr txBox="1">
            <a:spLocks noGrp="1"/>
          </p:cNvSpPr>
          <p:nvPr>
            <p:ph type="subTitle" idx="1"/>
          </p:nvPr>
        </p:nvSpPr>
        <p:spPr>
          <a:xfrm>
            <a:off x="1353145" y="987425"/>
            <a:ext cx="6614700" cy="415500"/>
          </a:xfrm>
          <a:prstGeom prst="rect">
            <a:avLst/>
          </a:prstGeom>
        </p:spPr>
        <p:txBody>
          <a:bodyPr spcFirstLastPara="1" wrap="square" lIns="68600" tIns="68600" rIns="68600" bIns="68600" anchor="t" anchorCtr="0">
            <a:noAutofit/>
          </a:bodyPr>
          <a:lstStyle>
            <a:lvl1pPr lvl="0" rtl="0">
              <a:spcBef>
                <a:spcPts val="1500"/>
              </a:spcBef>
              <a:spcAft>
                <a:spcPts val="0"/>
              </a:spcAft>
              <a:buClr>
                <a:srgbClr val="F4F3EE"/>
              </a:buClr>
              <a:buSzPts val="2000"/>
              <a:buNone/>
              <a:defRPr>
                <a:solidFill>
                  <a:srgbClr val="F4F3EE"/>
                </a:solidFill>
              </a:defRPr>
            </a:lvl1pPr>
            <a:lvl2pPr lvl="1" rtl="0">
              <a:spcBef>
                <a:spcPts val="1500"/>
              </a:spcBef>
              <a:spcAft>
                <a:spcPts val="0"/>
              </a:spcAft>
              <a:buClr>
                <a:srgbClr val="F4F3EE"/>
              </a:buClr>
              <a:buSzPts val="1800"/>
              <a:buNone/>
              <a:defRPr>
                <a:solidFill>
                  <a:srgbClr val="F4F3EE"/>
                </a:solidFill>
              </a:defRPr>
            </a:lvl2pPr>
            <a:lvl3pPr lvl="2" rtl="0">
              <a:spcBef>
                <a:spcPts val="1500"/>
              </a:spcBef>
              <a:spcAft>
                <a:spcPts val="0"/>
              </a:spcAft>
              <a:buClr>
                <a:srgbClr val="F4F3EE"/>
              </a:buClr>
              <a:buSzPts val="1800"/>
              <a:buNone/>
              <a:defRPr>
                <a:solidFill>
                  <a:srgbClr val="F4F3EE"/>
                </a:solidFill>
              </a:defRPr>
            </a:lvl3pPr>
            <a:lvl4pPr lvl="3" rtl="0">
              <a:spcBef>
                <a:spcPts val="1500"/>
              </a:spcBef>
              <a:spcAft>
                <a:spcPts val="0"/>
              </a:spcAft>
              <a:buClr>
                <a:srgbClr val="F4F3EE"/>
              </a:buClr>
              <a:buSzPts val="1800"/>
              <a:buNone/>
              <a:defRPr>
                <a:solidFill>
                  <a:srgbClr val="F4F3EE"/>
                </a:solidFill>
              </a:defRPr>
            </a:lvl4pPr>
            <a:lvl5pPr lvl="4" rtl="0">
              <a:spcBef>
                <a:spcPts val="1500"/>
              </a:spcBef>
              <a:spcAft>
                <a:spcPts val="0"/>
              </a:spcAft>
              <a:buClr>
                <a:srgbClr val="F4F3EE"/>
              </a:buClr>
              <a:buSzPts val="1800"/>
              <a:buNone/>
              <a:defRPr>
                <a:solidFill>
                  <a:srgbClr val="F4F3EE"/>
                </a:solidFill>
              </a:defRPr>
            </a:lvl5pPr>
            <a:lvl6pPr lvl="5" rtl="0">
              <a:spcBef>
                <a:spcPts val="1500"/>
              </a:spcBef>
              <a:spcAft>
                <a:spcPts val="0"/>
              </a:spcAft>
              <a:buClr>
                <a:srgbClr val="F4F3EE"/>
              </a:buClr>
              <a:buSzPts val="1800"/>
              <a:buNone/>
              <a:defRPr>
                <a:solidFill>
                  <a:srgbClr val="F4F3EE"/>
                </a:solidFill>
              </a:defRPr>
            </a:lvl6pPr>
            <a:lvl7pPr lvl="6" rtl="0">
              <a:spcBef>
                <a:spcPts val="1500"/>
              </a:spcBef>
              <a:spcAft>
                <a:spcPts val="0"/>
              </a:spcAft>
              <a:buClr>
                <a:srgbClr val="F4F3EE"/>
              </a:buClr>
              <a:buSzPts val="1800"/>
              <a:buNone/>
              <a:defRPr>
                <a:solidFill>
                  <a:srgbClr val="F4F3EE"/>
                </a:solidFill>
              </a:defRPr>
            </a:lvl7pPr>
            <a:lvl8pPr lvl="7" rtl="0">
              <a:spcBef>
                <a:spcPts val="1500"/>
              </a:spcBef>
              <a:spcAft>
                <a:spcPts val="0"/>
              </a:spcAft>
              <a:buClr>
                <a:srgbClr val="F4F3EE"/>
              </a:buClr>
              <a:buSzPts val="1800"/>
              <a:buNone/>
              <a:defRPr>
                <a:solidFill>
                  <a:srgbClr val="F4F3EE"/>
                </a:solidFill>
              </a:defRPr>
            </a:lvl8pPr>
            <a:lvl9pPr lvl="8" rtl="0">
              <a:spcBef>
                <a:spcPts val="1500"/>
              </a:spcBef>
              <a:spcAft>
                <a:spcPts val="0"/>
              </a:spcAft>
              <a:buClr>
                <a:srgbClr val="F4F3EE"/>
              </a:buClr>
              <a:buSzPts val="1800"/>
              <a:buNone/>
              <a:defRPr>
                <a:solidFill>
                  <a:srgbClr val="F4F3EE"/>
                </a:solidFill>
              </a:defRPr>
            </a:lvl9pPr>
          </a:lstStyle>
          <a:p>
            <a:endParaRPr/>
          </a:p>
        </p:txBody>
      </p:sp>
      <p:sp>
        <p:nvSpPr>
          <p:cNvPr id="230" name="Google Shape;230;p31"/>
          <p:cNvSpPr txBox="1">
            <a:spLocks noGrp="1"/>
          </p:cNvSpPr>
          <p:nvPr>
            <p:ph type="body" idx="2"/>
          </p:nvPr>
        </p:nvSpPr>
        <p:spPr>
          <a:xfrm>
            <a:off x="1442120" y="3358575"/>
            <a:ext cx="3787500" cy="4557600"/>
          </a:xfrm>
          <a:prstGeom prst="rect">
            <a:avLst/>
          </a:prstGeom>
        </p:spPr>
        <p:txBody>
          <a:bodyPr spcFirstLastPara="1" wrap="square" lIns="68600" tIns="68600" rIns="68600" bIns="68600" anchor="t" anchorCtr="0">
            <a:noAutofit/>
          </a:bodyPr>
          <a:lstStyle>
            <a:lvl1pPr marL="457200" lvl="0" indent="-355600" rtl="0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Clr>
                <a:srgbClr val="F4F3EE"/>
              </a:buClr>
              <a:buSzPts val="2000"/>
              <a:buChar char="•"/>
              <a:defRPr>
                <a:solidFill>
                  <a:srgbClr val="F4F3EE"/>
                </a:solidFill>
              </a:defRPr>
            </a:lvl1pPr>
            <a:lvl2pPr marL="914400" lvl="1" indent="-342900" rtl="0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Clr>
                <a:srgbClr val="F4F3EE"/>
              </a:buClr>
              <a:buSzPts val="1800"/>
              <a:buChar char="–"/>
              <a:defRPr sz="1800">
                <a:solidFill>
                  <a:srgbClr val="F4F3EE"/>
                </a:solidFill>
              </a:defRPr>
            </a:lvl2pPr>
            <a:lvl3pPr marL="1371600" lvl="2" indent="-342900" rtl="0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Clr>
                <a:srgbClr val="F4F3EE"/>
              </a:buClr>
              <a:buSzPts val="1800"/>
              <a:buChar char="•"/>
              <a:defRPr sz="1800">
                <a:solidFill>
                  <a:srgbClr val="F4F3EE"/>
                </a:solidFill>
              </a:defRPr>
            </a:lvl3pPr>
            <a:lvl4pPr marL="1828800" lvl="3" indent="-342900" rtl="0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Clr>
                <a:srgbClr val="F4F3EE"/>
              </a:buClr>
              <a:buSzPts val="1800"/>
              <a:buChar char="–"/>
              <a:defRPr sz="1800">
                <a:solidFill>
                  <a:srgbClr val="F4F3EE"/>
                </a:solidFill>
              </a:defRPr>
            </a:lvl4pPr>
            <a:lvl5pPr marL="2286000" lvl="4" indent="-342900" rtl="0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Clr>
                <a:srgbClr val="F4F3EE"/>
              </a:buClr>
              <a:buSzPts val="1800"/>
              <a:buChar char="»"/>
              <a:defRPr sz="1800">
                <a:solidFill>
                  <a:srgbClr val="F4F3EE"/>
                </a:solidFill>
              </a:defRPr>
            </a:lvl5pPr>
            <a:lvl6pPr marL="2743200" lvl="5" indent="-342900" rtl="0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Clr>
                <a:srgbClr val="F4F3EE"/>
              </a:buClr>
              <a:buSzPts val="1800"/>
              <a:buChar char="•"/>
              <a:defRPr sz="1800">
                <a:solidFill>
                  <a:srgbClr val="F4F3EE"/>
                </a:solidFill>
              </a:defRPr>
            </a:lvl6pPr>
            <a:lvl7pPr marL="3200400" lvl="6" indent="-342900" rtl="0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Clr>
                <a:srgbClr val="F4F3EE"/>
              </a:buClr>
              <a:buSzPts val="1800"/>
              <a:buChar char="•"/>
              <a:defRPr sz="1800">
                <a:solidFill>
                  <a:srgbClr val="F4F3EE"/>
                </a:solidFill>
              </a:defRPr>
            </a:lvl7pPr>
            <a:lvl8pPr marL="3657600" lvl="7" indent="-342900" rtl="0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Clr>
                <a:srgbClr val="F4F3EE"/>
              </a:buClr>
              <a:buSzPts val="1800"/>
              <a:buChar char="•"/>
              <a:defRPr sz="1800">
                <a:solidFill>
                  <a:srgbClr val="F4F3EE"/>
                </a:solidFill>
              </a:defRPr>
            </a:lvl8pPr>
            <a:lvl9pPr marL="4114800" lvl="8" indent="-342900" rtl="0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Clr>
                <a:srgbClr val="F4F3EE"/>
              </a:buClr>
              <a:buSzPts val="1800"/>
              <a:buChar char="•"/>
              <a:defRPr sz="1800">
                <a:solidFill>
                  <a:srgbClr val="F4F3EE"/>
                </a:solidFill>
              </a:defRPr>
            </a:lvl9pPr>
          </a:lstStyle>
          <a:p>
            <a:endParaRPr/>
          </a:p>
        </p:txBody>
      </p:sp>
      <p:sp>
        <p:nvSpPr>
          <p:cNvPr id="231" name="Google Shape;231;p31"/>
          <p:cNvSpPr txBox="1">
            <a:spLocks noGrp="1"/>
          </p:cNvSpPr>
          <p:nvPr>
            <p:ph type="sldNum" idx="12"/>
          </p:nvPr>
        </p:nvSpPr>
        <p:spPr>
          <a:xfrm>
            <a:off x="15774694" y="9875005"/>
            <a:ext cx="1905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800">
              <a:solidFill>
                <a:schemeClr val="accent1"/>
              </a:solidFill>
            </a:endParaRPr>
          </a:p>
        </p:txBody>
      </p:sp>
      <p:sp>
        <p:nvSpPr>
          <p:cNvPr id="232" name="Google Shape;232;p31"/>
          <p:cNvSpPr txBox="1"/>
          <p:nvPr/>
        </p:nvSpPr>
        <p:spPr>
          <a:xfrm>
            <a:off x="16004906" y="9842905"/>
            <a:ext cx="1897800" cy="21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50" tIns="34250" rIns="34250" bIns="34250" anchor="t" anchorCtr="0">
            <a:spAutoFit/>
          </a:bodyPr>
          <a:lstStyle/>
          <a:p>
            <a:pPr marL="0" marR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D3D3D1"/>
              </a:buClr>
              <a:buSzPts val="1200"/>
              <a:buFont typeface="Hind"/>
              <a:buNone/>
            </a:pPr>
            <a:r>
              <a:rPr lang="en-US" sz="1200" b="0" i="0" u="none" strike="noStrike" cap="none">
                <a:solidFill>
                  <a:srgbClr val="5E5E5E"/>
                </a:solidFill>
                <a:latin typeface="Hind"/>
                <a:ea typeface="Hind"/>
                <a:cs typeface="Hind"/>
                <a:sym typeface="Hind"/>
              </a:rPr>
              <a:t>H2O.ai Confidential</a:t>
            </a:r>
            <a:endParaRPr sz="1100">
              <a:solidFill>
                <a:srgbClr val="5E5E5E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H2OWorld_Cover3">
  <p:cSld name="TITLE_AND_BODY_5_1_1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 txBox="1">
            <a:spLocks noGrp="1"/>
          </p:cNvSpPr>
          <p:nvPr>
            <p:ph type="sldNum" idx="12"/>
          </p:nvPr>
        </p:nvSpPr>
        <p:spPr>
          <a:xfrm>
            <a:off x="8828832" y="9258443"/>
            <a:ext cx="4278900" cy="41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600" tIns="68600" rIns="68600" bIns="68600" anchor="ctr" anchorCtr="0">
            <a:noAutofit/>
          </a:bodyPr>
          <a:lstStyle>
            <a:lvl1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8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8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8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8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8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8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8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8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8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6" name="Google Shape;26;p4"/>
          <p:cNvPicPr preferRelativeResize="0"/>
          <p:nvPr/>
        </p:nvPicPr>
        <p:blipFill rotWithShape="1">
          <a:blip r:embed="rId2">
            <a:alphaModFix/>
          </a:blip>
          <a:srcRect l="9"/>
          <a:stretch/>
        </p:blipFill>
        <p:spPr>
          <a:xfrm>
            <a:off x="-15229" y="-9075"/>
            <a:ext cx="18318474" cy="10305253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4"/>
          <p:cNvSpPr/>
          <p:nvPr/>
        </p:nvSpPr>
        <p:spPr>
          <a:xfrm rot="10800000">
            <a:off x="13910939" y="-9179"/>
            <a:ext cx="4392300" cy="4343400"/>
          </a:xfrm>
          <a:prstGeom prst="rtTriangle">
            <a:avLst/>
          </a:prstGeom>
          <a:solidFill>
            <a:srgbClr val="161616"/>
          </a:solidFill>
          <a:ln>
            <a:noFill/>
          </a:ln>
        </p:spPr>
        <p:txBody>
          <a:bodyPr spcFirstLastPara="1" wrap="square" lIns="137225" tIns="137225" rIns="137225" bIns="1372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8" name="Google Shape;28;p4" descr="Google Shape;329;p7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312599" y="533675"/>
            <a:ext cx="1410327" cy="1410477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4"/>
          <p:cNvSpPr txBox="1">
            <a:spLocks noGrp="1"/>
          </p:cNvSpPr>
          <p:nvPr>
            <p:ph type="subTitle" idx="1"/>
          </p:nvPr>
        </p:nvSpPr>
        <p:spPr>
          <a:xfrm>
            <a:off x="1967250" y="7615975"/>
            <a:ext cx="11307300" cy="1233000"/>
          </a:xfrm>
          <a:prstGeom prst="rect">
            <a:avLst/>
          </a:prstGeom>
        </p:spPr>
        <p:txBody>
          <a:bodyPr spcFirstLastPara="1" wrap="square" lIns="68600" tIns="68600" rIns="68600" bIns="68600" anchor="t" anchorCtr="0">
            <a:noAutofit/>
          </a:bodyPr>
          <a:lstStyle>
            <a:lvl1pPr lvl="0" rtl="0">
              <a:spcBef>
                <a:spcPts val="1500"/>
              </a:spcBef>
              <a:spcAft>
                <a:spcPts val="0"/>
              </a:spcAft>
              <a:buClr>
                <a:srgbClr val="FEFEFE"/>
              </a:buClr>
              <a:buSzPts val="3200"/>
              <a:buNone/>
              <a:defRPr sz="3200">
                <a:solidFill>
                  <a:srgbClr val="FEFEFE"/>
                </a:solidFill>
              </a:defRPr>
            </a:lvl1pPr>
            <a:lvl2pPr lvl="1" rtl="0">
              <a:spcBef>
                <a:spcPts val="150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150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150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150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150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150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150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150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/>
          <p:nvPr/>
        </p:nvSpPr>
        <p:spPr>
          <a:xfrm>
            <a:off x="16004906" y="9842905"/>
            <a:ext cx="1897800" cy="21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50" tIns="34250" rIns="34250" bIns="34250" anchor="t" anchorCtr="0">
            <a:spAutoFit/>
          </a:bodyPr>
          <a:lstStyle/>
          <a:p>
            <a:pPr marL="0" marR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D3D3D1"/>
              </a:buClr>
              <a:buSzPts val="1200"/>
              <a:buFont typeface="Hind"/>
              <a:buNone/>
            </a:pPr>
            <a:r>
              <a:rPr lang="en-US" sz="1200" b="0" i="0" u="none" strike="noStrike" cap="none">
                <a:solidFill>
                  <a:srgbClr val="FEFEFE"/>
                </a:solidFill>
                <a:latin typeface="Hind"/>
                <a:ea typeface="Hind"/>
                <a:cs typeface="Hind"/>
                <a:sym typeface="Hind"/>
              </a:rPr>
              <a:t>H2O.ai Confidential</a:t>
            </a:r>
            <a:endParaRPr sz="1100">
              <a:solidFill>
                <a:srgbClr val="FEFEFE"/>
              </a:solidFill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ckSlide_3">
  <p:cSld name="33_Layout Slide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32"/>
          <p:cNvPicPr preferRelativeResize="0"/>
          <p:nvPr/>
        </p:nvPicPr>
        <p:blipFill rotWithShape="1">
          <a:blip r:embed="rId3">
            <a:alphaModFix/>
          </a:blip>
          <a:srcRect t="69" b="69"/>
          <a:stretch/>
        </p:blipFill>
        <p:spPr>
          <a:xfrm flipH="1">
            <a:off x="-19074" y="-76200"/>
            <a:ext cx="18364549" cy="1037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32" descr="Google Shape;329;p7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7206575" y="344200"/>
            <a:ext cx="714550" cy="714626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32"/>
          <p:cNvSpPr txBox="1">
            <a:spLocks noGrp="1"/>
          </p:cNvSpPr>
          <p:nvPr>
            <p:ph type="title"/>
          </p:nvPr>
        </p:nvSpPr>
        <p:spPr>
          <a:xfrm>
            <a:off x="1353154" y="1444800"/>
            <a:ext cx="7714800" cy="1028400"/>
          </a:xfrm>
          <a:prstGeom prst="rect">
            <a:avLst/>
          </a:prstGeom>
        </p:spPr>
        <p:txBody>
          <a:bodyPr spcFirstLastPara="1" wrap="square" lIns="68600" tIns="68600" rIns="68600" bIns="686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4F3EE"/>
              </a:buClr>
              <a:buSzPts val="4000"/>
              <a:buFont typeface="Montserrat"/>
              <a:buNone/>
              <a:defRPr sz="4000" b="1">
                <a:solidFill>
                  <a:srgbClr val="F4F3EE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4F3EE"/>
              </a:buClr>
              <a:buSzPts val="4000"/>
              <a:buFont typeface="Montserrat"/>
              <a:buNone/>
              <a:defRPr sz="4000" b="1">
                <a:solidFill>
                  <a:srgbClr val="F4F3EE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4F3EE"/>
              </a:buClr>
              <a:buSzPts val="4000"/>
              <a:buFont typeface="Montserrat"/>
              <a:buNone/>
              <a:defRPr sz="4000" b="1">
                <a:solidFill>
                  <a:srgbClr val="F4F3EE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4F3EE"/>
              </a:buClr>
              <a:buSzPts val="4000"/>
              <a:buFont typeface="Montserrat"/>
              <a:buNone/>
              <a:defRPr sz="4000" b="1">
                <a:solidFill>
                  <a:srgbClr val="F4F3EE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4F3EE"/>
              </a:buClr>
              <a:buSzPts val="4000"/>
              <a:buFont typeface="Montserrat"/>
              <a:buNone/>
              <a:defRPr sz="4000" b="1">
                <a:solidFill>
                  <a:srgbClr val="F4F3EE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4F3EE"/>
              </a:buClr>
              <a:buSzPts val="4000"/>
              <a:buFont typeface="Montserrat"/>
              <a:buNone/>
              <a:defRPr sz="4000" b="1">
                <a:solidFill>
                  <a:srgbClr val="F4F3EE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4F3EE"/>
              </a:buClr>
              <a:buSzPts val="4000"/>
              <a:buFont typeface="Montserrat"/>
              <a:buNone/>
              <a:defRPr sz="4000" b="1">
                <a:solidFill>
                  <a:srgbClr val="F4F3EE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4F3EE"/>
              </a:buClr>
              <a:buSzPts val="4000"/>
              <a:buFont typeface="Montserrat"/>
              <a:buNone/>
              <a:defRPr sz="4000" b="1">
                <a:solidFill>
                  <a:srgbClr val="F4F3EE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4F3EE"/>
              </a:buClr>
              <a:buSzPts val="4000"/>
              <a:buFont typeface="Montserrat"/>
              <a:buNone/>
              <a:defRPr sz="4000" b="1">
                <a:solidFill>
                  <a:srgbClr val="F4F3EE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37" name="Google Shape;237;p32"/>
          <p:cNvSpPr txBox="1">
            <a:spLocks noGrp="1"/>
          </p:cNvSpPr>
          <p:nvPr>
            <p:ph type="subTitle" idx="1"/>
          </p:nvPr>
        </p:nvSpPr>
        <p:spPr>
          <a:xfrm>
            <a:off x="1353145" y="987425"/>
            <a:ext cx="6614700" cy="415500"/>
          </a:xfrm>
          <a:prstGeom prst="rect">
            <a:avLst/>
          </a:prstGeom>
        </p:spPr>
        <p:txBody>
          <a:bodyPr spcFirstLastPara="1" wrap="square" lIns="68600" tIns="68600" rIns="68600" bIns="68600" anchor="t" anchorCtr="0">
            <a:noAutofit/>
          </a:bodyPr>
          <a:lstStyle>
            <a:lvl1pPr lvl="0" rtl="0">
              <a:spcBef>
                <a:spcPts val="1500"/>
              </a:spcBef>
              <a:spcAft>
                <a:spcPts val="0"/>
              </a:spcAft>
              <a:buClr>
                <a:srgbClr val="F4F3EE"/>
              </a:buClr>
              <a:buSzPts val="2000"/>
              <a:buNone/>
              <a:defRPr>
                <a:solidFill>
                  <a:srgbClr val="F4F3EE"/>
                </a:solidFill>
              </a:defRPr>
            </a:lvl1pPr>
            <a:lvl2pPr lvl="1" rtl="0">
              <a:spcBef>
                <a:spcPts val="1500"/>
              </a:spcBef>
              <a:spcAft>
                <a:spcPts val="0"/>
              </a:spcAft>
              <a:buClr>
                <a:srgbClr val="F4F3EE"/>
              </a:buClr>
              <a:buSzPts val="1800"/>
              <a:buNone/>
              <a:defRPr>
                <a:solidFill>
                  <a:srgbClr val="F4F3EE"/>
                </a:solidFill>
              </a:defRPr>
            </a:lvl2pPr>
            <a:lvl3pPr lvl="2" rtl="0">
              <a:spcBef>
                <a:spcPts val="1500"/>
              </a:spcBef>
              <a:spcAft>
                <a:spcPts val="0"/>
              </a:spcAft>
              <a:buClr>
                <a:srgbClr val="F4F3EE"/>
              </a:buClr>
              <a:buSzPts val="1800"/>
              <a:buNone/>
              <a:defRPr>
                <a:solidFill>
                  <a:srgbClr val="F4F3EE"/>
                </a:solidFill>
              </a:defRPr>
            </a:lvl3pPr>
            <a:lvl4pPr lvl="3" rtl="0">
              <a:spcBef>
                <a:spcPts val="1500"/>
              </a:spcBef>
              <a:spcAft>
                <a:spcPts val="0"/>
              </a:spcAft>
              <a:buClr>
                <a:srgbClr val="F4F3EE"/>
              </a:buClr>
              <a:buSzPts val="1800"/>
              <a:buNone/>
              <a:defRPr>
                <a:solidFill>
                  <a:srgbClr val="F4F3EE"/>
                </a:solidFill>
              </a:defRPr>
            </a:lvl4pPr>
            <a:lvl5pPr lvl="4" rtl="0">
              <a:spcBef>
                <a:spcPts val="1500"/>
              </a:spcBef>
              <a:spcAft>
                <a:spcPts val="0"/>
              </a:spcAft>
              <a:buClr>
                <a:srgbClr val="F4F3EE"/>
              </a:buClr>
              <a:buSzPts val="1800"/>
              <a:buNone/>
              <a:defRPr>
                <a:solidFill>
                  <a:srgbClr val="F4F3EE"/>
                </a:solidFill>
              </a:defRPr>
            </a:lvl5pPr>
            <a:lvl6pPr lvl="5" rtl="0">
              <a:spcBef>
                <a:spcPts val="1500"/>
              </a:spcBef>
              <a:spcAft>
                <a:spcPts val="0"/>
              </a:spcAft>
              <a:buClr>
                <a:srgbClr val="F4F3EE"/>
              </a:buClr>
              <a:buSzPts val="1800"/>
              <a:buNone/>
              <a:defRPr>
                <a:solidFill>
                  <a:srgbClr val="F4F3EE"/>
                </a:solidFill>
              </a:defRPr>
            </a:lvl6pPr>
            <a:lvl7pPr lvl="6" rtl="0">
              <a:spcBef>
                <a:spcPts val="1500"/>
              </a:spcBef>
              <a:spcAft>
                <a:spcPts val="0"/>
              </a:spcAft>
              <a:buClr>
                <a:srgbClr val="F4F3EE"/>
              </a:buClr>
              <a:buSzPts val="1800"/>
              <a:buNone/>
              <a:defRPr>
                <a:solidFill>
                  <a:srgbClr val="F4F3EE"/>
                </a:solidFill>
              </a:defRPr>
            </a:lvl7pPr>
            <a:lvl8pPr lvl="7" rtl="0">
              <a:spcBef>
                <a:spcPts val="1500"/>
              </a:spcBef>
              <a:spcAft>
                <a:spcPts val="0"/>
              </a:spcAft>
              <a:buClr>
                <a:srgbClr val="F4F3EE"/>
              </a:buClr>
              <a:buSzPts val="1800"/>
              <a:buNone/>
              <a:defRPr>
                <a:solidFill>
                  <a:srgbClr val="F4F3EE"/>
                </a:solidFill>
              </a:defRPr>
            </a:lvl8pPr>
            <a:lvl9pPr lvl="8" rtl="0">
              <a:spcBef>
                <a:spcPts val="1500"/>
              </a:spcBef>
              <a:spcAft>
                <a:spcPts val="0"/>
              </a:spcAft>
              <a:buClr>
                <a:srgbClr val="F4F3EE"/>
              </a:buClr>
              <a:buSzPts val="1800"/>
              <a:buNone/>
              <a:defRPr>
                <a:solidFill>
                  <a:srgbClr val="F4F3EE"/>
                </a:solidFill>
              </a:defRPr>
            </a:lvl9pPr>
          </a:lstStyle>
          <a:p>
            <a:endParaRPr/>
          </a:p>
        </p:txBody>
      </p:sp>
      <p:sp>
        <p:nvSpPr>
          <p:cNvPr id="238" name="Google Shape;238;p32"/>
          <p:cNvSpPr txBox="1">
            <a:spLocks noGrp="1"/>
          </p:cNvSpPr>
          <p:nvPr>
            <p:ph type="body" idx="2"/>
          </p:nvPr>
        </p:nvSpPr>
        <p:spPr>
          <a:xfrm>
            <a:off x="1442120" y="3358575"/>
            <a:ext cx="3787500" cy="4557600"/>
          </a:xfrm>
          <a:prstGeom prst="rect">
            <a:avLst/>
          </a:prstGeom>
        </p:spPr>
        <p:txBody>
          <a:bodyPr spcFirstLastPara="1" wrap="square" lIns="68600" tIns="68600" rIns="68600" bIns="68600" anchor="t" anchorCtr="0">
            <a:noAutofit/>
          </a:bodyPr>
          <a:lstStyle>
            <a:lvl1pPr marL="457200" lvl="0" indent="-355600" rtl="0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Clr>
                <a:srgbClr val="F4F3EE"/>
              </a:buClr>
              <a:buSzPts val="2000"/>
              <a:buChar char="•"/>
              <a:defRPr>
                <a:solidFill>
                  <a:srgbClr val="F4F3EE"/>
                </a:solidFill>
              </a:defRPr>
            </a:lvl1pPr>
            <a:lvl2pPr marL="914400" lvl="1" indent="-342900" rtl="0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Clr>
                <a:srgbClr val="F4F3EE"/>
              </a:buClr>
              <a:buSzPts val="1800"/>
              <a:buChar char="–"/>
              <a:defRPr sz="1800">
                <a:solidFill>
                  <a:srgbClr val="F4F3EE"/>
                </a:solidFill>
              </a:defRPr>
            </a:lvl2pPr>
            <a:lvl3pPr marL="1371600" lvl="2" indent="-342900" rtl="0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Clr>
                <a:srgbClr val="F4F3EE"/>
              </a:buClr>
              <a:buSzPts val="1800"/>
              <a:buChar char="•"/>
              <a:defRPr sz="1800">
                <a:solidFill>
                  <a:srgbClr val="F4F3EE"/>
                </a:solidFill>
              </a:defRPr>
            </a:lvl3pPr>
            <a:lvl4pPr marL="1828800" lvl="3" indent="-342900" rtl="0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Clr>
                <a:srgbClr val="F4F3EE"/>
              </a:buClr>
              <a:buSzPts val="1800"/>
              <a:buChar char="–"/>
              <a:defRPr sz="1800">
                <a:solidFill>
                  <a:srgbClr val="F4F3EE"/>
                </a:solidFill>
              </a:defRPr>
            </a:lvl4pPr>
            <a:lvl5pPr marL="2286000" lvl="4" indent="-342900" rtl="0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Clr>
                <a:srgbClr val="F4F3EE"/>
              </a:buClr>
              <a:buSzPts val="1800"/>
              <a:buChar char="»"/>
              <a:defRPr sz="1800">
                <a:solidFill>
                  <a:srgbClr val="F4F3EE"/>
                </a:solidFill>
              </a:defRPr>
            </a:lvl5pPr>
            <a:lvl6pPr marL="2743200" lvl="5" indent="-342900" rtl="0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Clr>
                <a:srgbClr val="F4F3EE"/>
              </a:buClr>
              <a:buSzPts val="1800"/>
              <a:buChar char="•"/>
              <a:defRPr sz="1800">
                <a:solidFill>
                  <a:srgbClr val="F4F3EE"/>
                </a:solidFill>
              </a:defRPr>
            </a:lvl6pPr>
            <a:lvl7pPr marL="3200400" lvl="6" indent="-342900" rtl="0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Clr>
                <a:srgbClr val="F4F3EE"/>
              </a:buClr>
              <a:buSzPts val="1800"/>
              <a:buChar char="•"/>
              <a:defRPr sz="1800">
                <a:solidFill>
                  <a:srgbClr val="F4F3EE"/>
                </a:solidFill>
              </a:defRPr>
            </a:lvl7pPr>
            <a:lvl8pPr marL="3657600" lvl="7" indent="-342900" rtl="0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Clr>
                <a:srgbClr val="F4F3EE"/>
              </a:buClr>
              <a:buSzPts val="1800"/>
              <a:buChar char="•"/>
              <a:defRPr sz="1800">
                <a:solidFill>
                  <a:srgbClr val="F4F3EE"/>
                </a:solidFill>
              </a:defRPr>
            </a:lvl8pPr>
            <a:lvl9pPr marL="4114800" lvl="8" indent="-342900" rtl="0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Clr>
                <a:srgbClr val="F4F3EE"/>
              </a:buClr>
              <a:buSzPts val="1800"/>
              <a:buChar char="•"/>
              <a:defRPr sz="1800">
                <a:solidFill>
                  <a:srgbClr val="F4F3EE"/>
                </a:solidFill>
              </a:defRPr>
            </a:lvl9pPr>
          </a:lstStyle>
          <a:p>
            <a:endParaRPr/>
          </a:p>
        </p:txBody>
      </p:sp>
      <p:sp>
        <p:nvSpPr>
          <p:cNvPr id="239" name="Google Shape;239;p32"/>
          <p:cNvSpPr txBox="1">
            <a:spLocks noGrp="1"/>
          </p:cNvSpPr>
          <p:nvPr>
            <p:ph type="sldNum" idx="12"/>
          </p:nvPr>
        </p:nvSpPr>
        <p:spPr>
          <a:xfrm>
            <a:off x="15774694" y="9875005"/>
            <a:ext cx="1905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800">
              <a:solidFill>
                <a:schemeClr val="accent1"/>
              </a:solidFill>
            </a:endParaRPr>
          </a:p>
        </p:txBody>
      </p:sp>
      <p:sp>
        <p:nvSpPr>
          <p:cNvPr id="240" name="Google Shape;240;p32"/>
          <p:cNvSpPr txBox="1"/>
          <p:nvPr/>
        </p:nvSpPr>
        <p:spPr>
          <a:xfrm>
            <a:off x="16004906" y="9842905"/>
            <a:ext cx="1897800" cy="21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50" tIns="34250" rIns="34250" bIns="34250" anchor="t" anchorCtr="0">
            <a:spAutoFit/>
          </a:bodyPr>
          <a:lstStyle/>
          <a:p>
            <a:pPr marL="0" marR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D3D3D1"/>
              </a:buClr>
              <a:buSzPts val="1200"/>
              <a:buFont typeface="Hind"/>
              <a:buNone/>
            </a:pPr>
            <a:r>
              <a:rPr lang="en-US" sz="1200" b="0" i="0" u="none" strike="noStrike" cap="none">
                <a:solidFill>
                  <a:srgbClr val="5E5E5E"/>
                </a:solidFill>
                <a:latin typeface="Hind"/>
                <a:ea typeface="Hind"/>
                <a:cs typeface="Hind"/>
                <a:sym typeface="Hind"/>
              </a:rPr>
              <a:t>H2O.ai Confidential</a:t>
            </a:r>
            <a:endParaRPr sz="1100">
              <a:solidFill>
                <a:srgbClr val="5E5E5E"/>
              </a:solidFill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volution Side">
  <p:cSld name="52_Layout Slid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9276" y="-45720"/>
            <a:ext cx="18446551" cy="10378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34" descr="Google Shape;329;p7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7206575" y="344200"/>
            <a:ext cx="714550" cy="714626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34"/>
          <p:cNvSpPr txBox="1">
            <a:spLocks noGrp="1"/>
          </p:cNvSpPr>
          <p:nvPr>
            <p:ph type="sldNum" idx="12"/>
          </p:nvPr>
        </p:nvSpPr>
        <p:spPr>
          <a:xfrm>
            <a:off x="15774694" y="9875005"/>
            <a:ext cx="1905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800">
              <a:solidFill>
                <a:schemeClr val="accent1"/>
              </a:solidFill>
            </a:endParaRPr>
          </a:p>
        </p:txBody>
      </p:sp>
      <p:sp>
        <p:nvSpPr>
          <p:cNvPr id="255" name="Google Shape;255;p34"/>
          <p:cNvSpPr txBox="1"/>
          <p:nvPr/>
        </p:nvSpPr>
        <p:spPr>
          <a:xfrm>
            <a:off x="16004906" y="9842905"/>
            <a:ext cx="1897800" cy="21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50" tIns="34250" rIns="34250" bIns="34250" anchor="t" anchorCtr="0">
            <a:spAutoFit/>
          </a:bodyPr>
          <a:lstStyle/>
          <a:p>
            <a:pPr marL="0" marR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D3D3D1"/>
              </a:buClr>
              <a:buSzPts val="1200"/>
              <a:buFont typeface="Hind"/>
              <a:buNone/>
            </a:pPr>
            <a:r>
              <a:rPr lang="en-US" sz="1200" b="0" i="0" u="none" strike="noStrike" cap="none">
                <a:solidFill>
                  <a:srgbClr val="5E5E5E"/>
                </a:solidFill>
                <a:latin typeface="Hind"/>
                <a:ea typeface="Hind"/>
                <a:cs typeface="Hind"/>
                <a:sym typeface="Hind"/>
              </a:rPr>
              <a:t>H2O.ai Confidential</a:t>
            </a:r>
            <a:endParaRPr sz="1100">
              <a:solidFill>
                <a:srgbClr val="5E5E5E"/>
              </a:solidFill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2_Marketecture">
  <p:cSld name="52_Layout Slid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Google Shape;257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79249" y="-22500"/>
            <a:ext cx="18443448" cy="1033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35" descr="Google Shape;329;p7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7206575" y="344200"/>
            <a:ext cx="714550" cy="714626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35"/>
          <p:cNvSpPr txBox="1">
            <a:spLocks noGrp="1"/>
          </p:cNvSpPr>
          <p:nvPr>
            <p:ph type="sldNum" idx="12"/>
          </p:nvPr>
        </p:nvSpPr>
        <p:spPr>
          <a:xfrm>
            <a:off x="15774694" y="9875005"/>
            <a:ext cx="1905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800">
              <a:solidFill>
                <a:schemeClr val="accent1"/>
              </a:solidFill>
            </a:endParaRPr>
          </a:p>
        </p:txBody>
      </p:sp>
      <p:sp>
        <p:nvSpPr>
          <p:cNvPr id="260" name="Google Shape;260;p35"/>
          <p:cNvSpPr txBox="1"/>
          <p:nvPr/>
        </p:nvSpPr>
        <p:spPr>
          <a:xfrm>
            <a:off x="16004906" y="9842905"/>
            <a:ext cx="1897800" cy="21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50" tIns="34250" rIns="34250" bIns="34250" anchor="t" anchorCtr="0">
            <a:spAutoFit/>
          </a:bodyPr>
          <a:lstStyle/>
          <a:p>
            <a:pPr marL="0" marR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D3D3D1"/>
              </a:buClr>
              <a:buSzPts val="1200"/>
              <a:buFont typeface="Hind"/>
              <a:buNone/>
            </a:pPr>
            <a:r>
              <a:rPr lang="en-US" sz="1200" b="0" i="0" u="none" strike="noStrike" cap="none">
                <a:solidFill>
                  <a:srgbClr val="5E5E5E"/>
                </a:solidFill>
                <a:latin typeface="Hind"/>
                <a:ea typeface="Hind"/>
                <a:cs typeface="Hind"/>
                <a:sym typeface="Hind"/>
              </a:rPr>
              <a:t>H2O.ai Confidential</a:t>
            </a:r>
            <a:endParaRPr sz="1100">
              <a:solidFill>
                <a:srgbClr val="5E5E5E"/>
              </a:solidFill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mocratize AI">
  <p:cSld name="CUSTOM"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p3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81789" y="-45720"/>
            <a:ext cx="18451579" cy="10378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36" descr="Google Shape;329;p7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206575" y="344200"/>
            <a:ext cx="714550" cy="714626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36"/>
          <p:cNvSpPr txBox="1">
            <a:spLocks noGrp="1"/>
          </p:cNvSpPr>
          <p:nvPr>
            <p:ph type="sldNum" idx="12"/>
          </p:nvPr>
        </p:nvSpPr>
        <p:spPr>
          <a:xfrm>
            <a:off x="15774694" y="9875005"/>
            <a:ext cx="1905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800">
              <a:solidFill>
                <a:schemeClr val="accent1"/>
              </a:solidFill>
            </a:endParaRPr>
          </a:p>
        </p:txBody>
      </p:sp>
      <p:sp>
        <p:nvSpPr>
          <p:cNvPr id="265" name="Google Shape;265;p36"/>
          <p:cNvSpPr txBox="1"/>
          <p:nvPr/>
        </p:nvSpPr>
        <p:spPr>
          <a:xfrm>
            <a:off x="16004906" y="9842905"/>
            <a:ext cx="1897800" cy="21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50" tIns="34250" rIns="34250" bIns="34250" anchor="t" anchorCtr="0">
            <a:spAutoFit/>
          </a:bodyPr>
          <a:lstStyle/>
          <a:p>
            <a:pPr marL="0" marR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D3D3D1"/>
              </a:buClr>
              <a:buSzPts val="1200"/>
              <a:buFont typeface="Hind"/>
              <a:buNone/>
            </a:pPr>
            <a:r>
              <a:rPr lang="en-US" sz="1200" b="0" i="0" u="none" strike="noStrike" cap="none">
                <a:solidFill>
                  <a:srgbClr val="5E5E5E"/>
                </a:solidFill>
                <a:latin typeface="Hind"/>
                <a:ea typeface="Hind"/>
                <a:cs typeface="Hind"/>
                <a:sym typeface="Hind"/>
              </a:rPr>
              <a:t>H2O.ai Confidential</a:t>
            </a:r>
            <a:endParaRPr sz="1100">
              <a:solidFill>
                <a:srgbClr val="5E5E5E"/>
              </a:solidFill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Contents_4">
  <p:cSld name="9_Layout Slide">
    <p:bg>
      <p:bgPr>
        <a:solidFill>
          <a:srgbClr val="EBE6E0"/>
        </a:solidFill>
        <a:effectLst/>
      </p:bgPr>
    </p:bg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7"/>
          <p:cNvSpPr/>
          <p:nvPr/>
        </p:nvSpPr>
        <p:spPr>
          <a:xfrm>
            <a:off x="0" y="1"/>
            <a:ext cx="7027200" cy="10289400"/>
          </a:xfrm>
          <a:prstGeom prst="rect">
            <a:avLst/>
          </a:prstGeom>
          <a:solidFill>
            <a:srgbClr val="D2D2D0"/>
          </a:solidFill>
          <a:ln>
            <a:noFill/>
          </a:ln>
        </p:spPr>
        <p:txBody>
          <a:bodyPr spcFirstLastPara="1" wrap="square" lIns="68600" tIns="68600" rIns="68600" bIns="686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Font typeface="Roboto Light"/>
              <a:buNone/>
            </a:pPr>
            <a:endParaRPr sz="1800" b="0" i="0" u="none" strike="noStrike" cap="none">
              <a:solidFill>
                <a:srgbClr val="FEFEFE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268" name="Google Shape;268;p37"/>
          <p:cNvPicPr preferRelativeResize="0"/>
          <p:nvPr/>
        </p:nvPicPr>
        <p:blipFill rotWithShape="1">
          <a:blip r:embed="rId2">
            <a:alphaModFix/>
          </a:blip>
          <a:srcRect l="13930" t="29" r="47546" b="19"/>
          <a:stretch/>
        </p:blipFill>
        <p:spPr>
          <a:xfrm>
            <a:off x="-76200" y="-16155"/>
            <a:ext cx="7103402" cy="10361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37" descr="Google Shape;329;p7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206575" y="344200"/>
            <a:ext cx="714550" cy="714626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37"/>
          <p:cNvSpPr txBox="1">
            <a:spLocks noGrp="1"/>
          </p:cNvSpPr>
          <p:nvPr>
            <p:ph type="sldNum" idx="12"/>
          </p:nvPr>
        </p:nvSpPr>
        <p:spPr>
          <a:xfrm>
            <a:off x="15774694" y="9875005"/>
            <a:ext cx="1905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800">
              <a:solidFill>
                <a:schemeClr val="accent1"/>
              </a:solidFill>
            </a:endParaRPr>
          </a:p>
        </p:txBody>
      </p:sp>
      <p:sp>
        <p:nvSpPr>
          <p:cNvPr id="271" name="Google Shape;271;p37"/>
          <p:cNvSpPr txBox="1"/>
          <p:nvPr/>
        </p:nvSpPr>
        <p:spPr>
          <a:xfrm>
            <a:off x="16004906" y="9842905"/>
            <a:ext cx="1897800" cy="21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50" tIns="34250" rIns="34250" bIns="34250" anchor="t" anchorCtr="0">
            <a:spAutoFit/>
          </a:bodyPr>
          <a:lstStyle/>
          <a:p>
            <a:pPr marL="0" marR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D3D3D1"/>
              </a:buClr>
              <a:buSzPts val="1200"/>
              <a:buFont typeface="Hind"/>
              <a:buNone/>
            </a:pPr>
            <a:r>
              <a:rPr lang="en-US" sz="1200" b="0" i="0" u="none" strike="noStrike" cap="none">
                <a:solidFill>
                  <a:srgbClr val="5E5E5E"/>
                </a:solidFill>
                <a:latin typeface="Hind"/>
                <a:ea typeface="Hind"/>
                <a:cs typeface="Hind"/>
                <a:sym typeface="Hind"/>
              </a:rPr>
              <a:t>H2O.ai Confidential</a:t>
            </a:r>
            <a:endParaRPr sz="1100">
              <a:solidFill>
                <a:srgbClr val="5E5E5E"/>
              </a:solidFill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 copy 4 1 1">
  <p:cSld name="TITLE_AND_BODY_1_1_3">
    <p:bg>
      <p:bgPr>
        <a:solidFill>
          <a:srgbClr val="E8E5E1"/>
        </a:solidFill>
        <a:effectLst/>
      </p:bgPr>
    </p:bg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3" name="Google Shape;273;p38"/>
          <p:cNvGrpSpPr/>
          <p:nvPr/>
        </p:nvGrpSpPr>
        <p:grpSpPr>
          <a:xfrm>
            <a:off x="0" y="137160"/>
            <a:ext cx="5115150" cy="10156688"/>
            <a:chOff x="1250473" y="2"/>
            <a:chExt cx="6820200" cy="13542250"/>
          </a:xfrm>
        </p:grpSpPr>
        <p:sp>
          <p:nvSpPr>
            <p:cNvPr id="274" name="Google Shape;274;p38"/>
            <p:cNvSpPr/>
            <p:nvPr/>
          </p:nvSpPr>
          <p:spPr>
            <a:xfrm>
              <a:off x="1250473" y="223152"/>
              <a:ext cx="6820200" cy="13319100"/>
            </a:xfrm>
            <a:prstGeom prst="roundRect">
              <a:avLst>
                <a:gd name="adj" fmla="val 825"/>
              </a:avLst>
            </a:prstGeom>
            <a:solidFill>
              <a:srgbClr val="FEC925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Helvetica Neue"/>
                <a:buNone/>
              </a:pPr>
              <a:r>
                <a:rPr lang="en-US" sz="24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 </a:t>
              </a:r>
              <a:endPara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75" name="Google Shape;275;p38"/>
            <p:cNvSpPr/>
            <p:nvPr/>
          </p:nvSpPr>
          <p:spPr>
            <a:xfrm>
              <a:off x="1250473" y="2"/>
              <a:ext cx="6586800" cy="13319100"/>
            </a:xfrm>
            <a:prstGeom prst="roundRect">
              <a:avLst>
                <a:gd name="adj" fmla="val 998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Helvetica Neue"/>
                <a:buNone/>
              </a:pPr>
              <a:endPara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pic>
        <p:nvPicPr>
          <p:cNvPr id="276" name="Google Shape;276;p38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18169" y="5712578"/>
            <a:ext cx="666751" cy="485937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38"/>
          <p:cNvSpPr txBox="1"/>
          <p:nvPr/>
        </p:nvSpPr>
        <p:spPr>
          <a:xfrm>
            <a:off x="5601555" y="4189844"/>
            <a:ext cx="2494500" cy="4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0" marR="0" lvl="0" indent="0" algn="l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Montserrat"/>
              <a:buNone/>
            </a:pPr>
            <a:r>
              <a:rPr lang="en-US" sz="2700" b="1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Challenges</a:t>
            </a:r>
            <a:endParaRPr sz="1100"/>
          </a:p>
        </p:txBody>
      </p:sp>
      <p:sp>
        <p:nvSpPr>
          <p:cNvPr id="278" name="Google Shape;278;p38"/>
          <p:cNvSpPr txBox="1"/>
          <p:nvPr/>
        </p:nvSpPr>
        <p:spPr>
          <a:xfrm>
            <a:off x="9791650" y="4189844"/>
            <a:ext cx="1584300" cy="4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0" marR="0" lvl="0" indent="0" algn="l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Montserrat"/>
              <a:buNone/>
            </a:pPr>
            <a:r>
              <a:rPr lang="en-US" sz="2700" b="1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Solution</a:t>
            </a:r>
            <a:endParaRPr sz="1100"/>
          </a:p>
        </p:txBody>
      </p:sp>
      <p:sp>
        <p:nvSpPr>
          <p:cNvPr id="279" name="Google Shape;279;p38"/>
          <p:cNvSpPr txBox="1"/>
          <p:nvPr/>
        </p:nvSpPr>
        <p:spPr>
          <a:xfrm>
            <a:off x="13967296" y="4189844"/>
            <a:ext cx="1584300" cy="4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0" marR="0" lvl="0" indent="0" algn="l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Montserrat"/>
              <a:buNone/>
            </a:pPr>
            <a:r>
              <a:rPr lang="en-US" sz="2700" b="1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Results</a:t>
            </a:r>
            <a:endParaRPr sz="1100"/>
          </a:p>
        </p:txBody>
      </p:sp>
      <p:sp>
        <p:nvSpPr>
          <p:cNvPr id="280" name="Google Shape;280;p38"/>
          <p:cNvSpPr txBox="1">
            <a:spLocks noGrp="1"/>
          </p:cNvSpPr>
          <p:nvPr>
            <p:ph type="sldNum" idx="12"/>
          </p:nvPr>
        </p:nvSpPr>
        <p:spPr>
          <a:xfrm>
            <a:off x="15774694" y="9875005"/>
            <a:ext cx="1905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800">
              <a:solidFill>
                <a:schemeClr val="accent1"/>
              </a:solidFill>
            </a:endParaRPr>
          </a:p>
        </p:txBody>
      </p:sp>
      <p:sp>
        <p:nvSpPr>
          <p:cNvPr id="281" name="Google Shape;281;p38"/>
          <p:cNvSpPr txBox="1"/>
          <p:nvPr/>
        </p:nvSpPr>
        <p:spPr>
          <a:xfrm>
            <a:off x="16004906" y="9842905"/>
            <a:ext cx="1897800" cy="21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50" tIns="34250" rIns="34250" bIns="34250" anchor="t" anchorCtr="0">
            <a:spAutoFit/>
          </a:bodyPr>
          <a:lstStyle/>
          <a:p>
            <a:pPr marL="0" marR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D3D3D1"/>
              </a:buClr>
              <a:buSzPts val="1200"/>
              <a:buFont typeface="Hind"/>
              <a:buNone/>
            </a:pPr>
            <a:r>
              <a:rPr lang="en-US" sz="1200" b="0" i="0" u="none" strike="noStrike" cap="none">
                <a:solidFill>
                  <a:srgbClr val="5E5E5E"/>
                </a:solidFill>
                <a:latin typeface="Hind"/>
                <a:ea typeface="Hind"/>
                <a:cs typeface="Hind"/>
                <a:sym typeface="Hind"/>
              </a:rPr>
              <a:t>H2O.ai Confidential</a:t>
            </a:r>
            <a:endParaRPr sz="1100">
              <a:solidFill>
                <a:srgbClr val="5E5E5E"/>
              </a:solidFill>
            </a:endParaRPr>
          </a:p>
        </p:txBody>
      </p:sp>
      <p:pic>
        <p:nvPicPr>
          <p:cNvPr id="282" name="Google Shape;282;p38" descr="Google Shape;329;p7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206575" y="344200"/>
            <a:ext cx="714550" cy="714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upeSlide_2">
  <p:cSld name="3_Layout Slide">
    <p:bg>
      <p:bgPr>
        <a:solidFill>
          <a:srgbClr val="EBE6E0"/>
        </a:solidFill>
        <a:effectLst/>
      </p:bgPr>
    </p:bg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9"/>
          <p:cNvSpPr txBox="1">
            <a:spLocks noGrp="1"/>
          </p:cNvSpPr>
          <p:nvPr>
            <p:ph type="sldNum" idx="12"/>
          </p:nvPr>
        </p:nvSpPr>
        <p:spPr>
          <a:xfrm>
            <a:off x="15774694" y="9875005"/>
            <a:ext cx="1905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800">
              <a:solidFill>
                <a:schemeClr val="accent1"/>
              </a:solidFill>
            </a:endParaRPr>
          </a:p>
        </p:txBody>
      </p:sp>
      <p:pic>
        <p:nvPicPr>
          <p:cNvPr id="285" name="Google Shape;285;p39" descr="Google Shape;329;p7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206575" y="344200"/>
            <a:ext cx="714550" cy="714626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39"/>
          <p:cNvSpPr txBox="1"/>
          <p:nvPr/>
        </p:nvSpPr>
        <p:spPr>
          <a:xfrm>
            <a:off x="16004906" y="9842905"/>
            <a:ext cx="1897800" cy="21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50" tIns="34250" rIns="34250" bIns="34250" anchor="t" anchorCtr="0">
            <a:spAutoFit/>
          </a:bodyPr>
          <a:lstStyle/>
          <a:p>
            <a:pPr marL="0" marR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D3D3D1"/>
              </a:buClr>
              <a:buSzPts val="1200"/>
              <a:buFont typeface="Hind"/>
              <a:buNone/>
            </a:pPr>
            <a:r>
              <a:rPr lang="en-US" sz="1200" b="0" i="0" u="none" strike="noStrike" cap="none">
                <a:solidFill>
                  <a:srgbClr val="5E5E5E"/>
                </a:solidFill>
                <a:latin typeface="Hind"/>
                <a:ea typeface="Hind"/>
                <a:cs typeface="Hind"/>
                <a:sym typeface="Hind"/>
              </a:rPr>
              <a:t>H2O.ai Confidential</a:t>
            </a:r>
            <a:endParaRPr sz="1100">
              <a:solidFill>
                <a:srgbClr val="5E5E5E"/>
              </a:solidFill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WhiteSlide_1">
  <p:cSld name="Strategic Value_1"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8" name="Google Shape;288;p40"/>
          <p:cNvCxnSpPr>
            <a:stCxn id="289" idx="1"/>
            <a:endCxn id="289" idx="1"/>
          </p:cNvCxnSpPr>
          <p:nvPr/>
        </p:nvCxnSpPr>
        <p:spPr>
          <a:xfrm rot="-5400000" flipH="1">
            <a:off x="-558750" y="5143950"/>
            <a:ext cx="600" cy="6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0" name="Google Shape;290;p40"/>
          <p:cNvSpPr txBox="1">
            <a:spLocks noGrp="1"/>
          </p:cNvSpPr>
          <p:nvPr>
            <p:ph type="title"/>
          </p:nvPr>
        </p:nvSpPr>
        <p:spPr>
          <a:xfrm>
            <a:off x="2499175" y="1444800"/>
            <a:ext cx="8595300" cy="1028400"/>
          </a:xfrm>
          <a:prstGeom prst="rect">
            <a:avLst/>
          </a:prstGeom>
        </p:spPr>
        <p:txBody>
          <a:bodyPr spcFirstLastPara="1" wrap="square" lIns="68600" tIns="68600" rIns="68600" bIns="686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000"/>
              <a:buFont typeface="Montserrat"/>
              <a:buNone/>
              <a:defRPr sz="4000" b="1">
                <a:solidFill>
                  <a:srgbClr val="262626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Font typeface="Montserrat"/>
              <a:buNone/>
              <a:defRPr sz="4000" b="1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Font typeface="Montserrat"/>
              <a:buNone/>
              <a:defRPr sz="4000" b="1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Font typeface="Montserrat"/>
              <a:buNone/>
              <a:defRPr sz="4000" b="1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Font typeface="Montserrat"/>
              <a:buNone/>
              <a:defRPr sz="4000" b="1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Font typeface="Montserrat"/>
              <a:buNone/>
              <a:defRPr sz="4000" b="1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Font typeface="Montserrat"/>
              <a:buNone/>
              <a:defRPr sz="4000" b="1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Font typeface="Montserrat"/>
              <a:buNone/>
              <a:defRPr sz="4000" b="1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Font typeface="Montserrat"/>
              <a:buNone/>
              <a:defRPr sz="4000"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91" name="Google Shape;291;p40"/>
          <p:cNvSpPr txBox="1">
            <a:spLocks noGrp="1"/>
          </p:cNvSpPr>
          <p:nvPr>
            <p:ph type="subTitle" idx="1"/>
          </p:nvPr>
        </p:nvSpPr>
        <p:spPr>
          <a:xfrm>
            <a:off x="2499175" y="987425"/>
            <a:ext cx="6614700" cy="415500"/>
          </a:xfrm>
          <a:prstGeom prst="rect">
            <a:avLst/>
          </a:prstGeom>
        </p:spPr>
        <p:txBody>
          <a:bodyPr spcFirstLastPara="1" wrap="square" lIns="68600" tIns="68600" rIns="68600" bIns="68600" anchor="t" anchorCtr="0">
            <a:noAutofit/>
          </a:bodyPr>
          <a:lstStyle>
            <a:lvl1pPr lvl="0" rtl="0">
              <a:spcBef>
                <a:spcPts val="150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>
              <a:spcBef>
                <a:spcPts val="150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150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150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150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150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150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150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150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92" name="Google Shape;292;p40"/>
          <p:cNvSpPr txBox="1">
            <a:spLocks noGrp="1"/>
          </p:cNvSpPr>
          <p:nvPr>
            <p:ph type="body" idx="2"/>
          </p:nvPr>
        </p:nvSpPr>
        <p:spPr>
          <a:xfrm>
            <a:off x="12144625" y="1825800"/>
            <a:ext cx="4496400" cy="1641600"/>
          </a:xfrm>
          <a:prstGeom prst="rect">
            <a:avLst/>
          </a:prstGeom>
        </p:spPr>
        <p:txBody>
          <a:bodyPr spcFirstLastPara="1" wrap="square" lIns="68600" tIns="68600" rIns="68600" bIns="68600" anchor="t" anchorCtr="0">
            <a:noAutofit/>
          </a:bodyPr>
          <a:lstStyle>
            <a:lvl1pPr marL="457200" lvl="0" indent="-317500" algn="r" rtl="0">
              <a:spcBef>
                <a:spcPts val="1500"/>
              </a:spcBef>
              <a:spcAft>
                <a:spcPts val="0"/>
              </a:spcAft>
              <a:buSzPts val="1400"/>
              <a:buFont typeface="Montserrat Medium"/>
              <a:buChar char="•"/>
              <a:defRPr sz="1400" i="1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914400" lvl="1" indent="-317500" algn="r" rtl="0">
              <a:spcBef>
                <a:spcPts val="1500"/>
              </a:spcBef>
              <a:spcAft>
                <a:spcPts val="0"/>
              </a:spcAft>
              <a:buSzPts val="1400"/>
              <a:buFont typeface="Montserrat Medium"/>
              <a:buChar char="–"/>
              <a:defRPr sz="1400" i="1"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marL="1371600" lvl="2" indent="-317500" algn="r" rtl="0">
              <a:spcBef>
                <a:spcPts val="1500"/>
              </a:spcBef>
              <a:spcAft>
                <a:spcPts val="0"/>
              </a:spcAft>
              <a:buSzPts val="1400"/>
              <a:buFont typeface="Montserrat Medium"/>
              <a:buChar char="•"/>
              <a:defRPr sz="1400" i="1"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marL="1828800" lvl="3" indent="-317500" algn="r" rtl="0">
              <a:spcBef>
                <a:spcPts val="1500"/>
              </a:spcBef>
              <a:spcAft>
                <a:spcPts val="0"/>
              </a:spcAft>
              <a:buSzPts val="1400"/>
              <a:buFont typeface="Montserrat Medium"/>
              <a:buChar char="–"/>
              <a:defRPr sz="1400" i="1"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marL="2286000" lvl="4" indent="-317500" algn="r" rtl="0">
              <a:spcBef>
                <a:spcPts val="1500"/>
              </a:spcBef>
              <a:spcAft>
                <a:spcPts val="0"/>
              </a:spcAft>
              <a:buSzPts val="1400"/>
              <a:buFont typeface="Montserrat Medium"/>
              <a:buChar char="»"/>
              <a:defRPr sz="1400" i="1"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marL="2743200" lvl="5" indent="-317500" algn="r" rtl="0">
              <a:spcBef>
                <a:spcPts val="1500"/>
              </a:spcBef>
              <a:spcAft>
                <a:spcPts val="0"/>
              </a:spcAft>
              <a:buSzPts val="1400"/>
              <a:buFont typeface="Montserrat Medium"/>
              <a:buChar char="•"/>
              <a:defRPr sz="1400" i="1"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marL="3200400" lvl="6" indent="-317500" algn="r" rtl="0">
              <a:spcBef>
                <a:spcPts val="1500"/>
              </a:spcBef>
              <a:spcAft>
                <a:spcPts val="0"/>
              </a:spcAft>
              <a:buSzPts val="1400"/>
              <a:buFont typeface="Montserrat Medium"/>
              <a:buChar char="•"/>
              <a:defRPr sz="1400" i="1"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marL="3657600" lvl="7" indent="-317500" algn="r" rtl="0">
              <a:spcBef>
                <a:spcPts val="1500"/>
              </a:spcBef>
              <a:spcAft>
                <a:spcPts val="0"/>
              </a:spcAft>
              <a:buSzPts val="1400"/>
              <a:buFont typeface="Montserrat Medium"/>
              <a:buChar char="•"/>
              <a:defRPr sz="1400" i="1"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marL="4114800" lvl="8" indent="-317500" algn="r" rtl="0">
              <a:spcBef>
                <a:spcPts val="1500"/>
              </a:spcBef>
              <a:spcAft>
                <a:spcPts val="0"/>
              </a:spcAft>
              <a:buSzPts val="1400"/>
              <a:buFont typeface="Montserrat Medium"/>
              <a:buChar char="•"/>
              <a:defRPr sz="1400" i="1"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293" name="Google Shape;293;p40"/>
          <p:cNvSpPr txBox="1">
            <a:spLocks noGrp="1"/>
          </p:cNvSpPr>
          <p:nvPr>
            <p:ph type="body" idx="3"/>
          </p:nvPr>
        </p:nvSpPr>
        <p:spPr>
          <a:xfrm>
            <a:off x="2588150" y="3358575"/>
            <a:ext cx="3787500" cy="4557600"/>
          </a:xfrm>
          <a:prstGeom prst="rect">
            <a:avLst/>
          </a:prstGeom>
        </p:spPr>
        <p:txBody>
          <a:bodyPr spcFirstLastPara="1" wrap="square" lIns="68600" tIns="68600" rIns="68600" bIns="68600" anchor="t" anchorCtr="0">
            <a:noAutofit/>
          </a:bodyPr>
          <a:lstStyle>
            <a:lvl1pPr marL="457200" lvl="0" indent="-355600" rtl="0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Clr>
                <a:srgbClr val="151414"/>
              </a:buClr>
              <a:buSzPts val="2000"/>
              <a:buChar char="•"/>
              <a:defRPr sz="2000">
                <a:solidFill>
                  <a:srgbClr val="151414"/>
                </a:solidFill>
              </a:defRPr>
            </a:lvl1pPr>
            <a:lvl2pPr marL="914400" lvl="1" indent="-342900" rtl="0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Clr>
                <a:srgbClr val="151414"/>
              </a:buClr>
              <a:buSzPts val="1800"/>
              <a:buChar char="–"/>
              <a:defRPr sz="1800">
                <a:solidFill>
                  <a:srgbClr val="151414"/>
                </a:solidFill>
              </a:defRPr>
            </a:lvl2pPr>
            <a:lvl3pPr marL="1371600" lvl="2" indent="-342900" rtl="0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Clr>
                <a:srgbClr val="151414"/>
              </a:buClr>
              <a:buSzPts val="1800"/>
              <a:buChar char="•"/>
              <a:defRPr sz="1800">
                <a:solidFill>
                  <a:srgbClr val="151414"/>
                </a:solidFill>
              </a:defRPr>
            </a:lvl3pPr>
            <a:lvl4pPr marL="1828800" lvl="3" indent="-342900" rtl="0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Clr>
                <a:srgbClr val="151414"/>
              </a:buClr>
              <a:buSzPts val="1800"/>
              <a:buChar char="–"/>
              <a:defRPr sz="1800">
                <a:solidFill>
                  <a:srgbClr val="151414"/>
                </a:solidFill>
              </a:defRPr>
            </a:lvl4pPr>
            <a:lvl5pPr marL="2286000" lvl="4" indent="-342900" rtl="0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Clr>
                <a:srgbClr val="151414"/>
              </a:buClr>
              <a:buSzPts val="1800"/>
              <a:buChar char="»"/>
              <a:defRPr sz="1800">
                <a:solidFill>
                  <a:srgbClr val="151414"/>
                </a:solidFill>
              </a:defRPr>
            </a:lvl5pPr>
            <a:lvl6pPr marL="2743200" lvl="5" indent="-342900" rtl="0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Clr>
                <a:srgbClr val="151414"/>
              </a:buClr>
              <a:buSzPts val="1800"/>
              <a:buChar char="•"/>
              <a:defRPr sz="1800">
                <a:solidFill>
                  <a:srgbClr val="151414"/>
                </a:solidFill>
              </a:defRPr>
            </a:lvl6pPr>
            <a:lvl7pPr marL="3200400" lvl="6" indent="-342900" rtl="0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Clr>
                <a:srgbClr val="151414"/>
              </a:buClr>
              <a:buSzPts val="1800"/>
              <a:buChar char="•"/>
              <a:defRPr sz="1800">
                <a:solidFill>
                  <a:srgbClr val="151414"/>
                </a:solidFill>
              </a:defRPr>
            </a:lvl7pPr>
            <a:lvl8pPr marL="3657600" lvl="7" indent="-342900" rtl="0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Clr>
                <a:srgbClr val="151414"/>
              </a:buClr>
              <a:buSzPts val="1800"/>
              <a:buChar char="•"/>
              <a:defRPr sz="1800">
                <a:solidFill>
                  <a:srgbClr val="151414"/>
                </a:solidFill>
              </a:defRPr>
            </a:lvl8pPr>
            <a:lvl9pPr marL="4114800" lvl="8" indent="-342900" rtl="0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Clr>
                <a:srgbClr val="151414"/>
              </a:buClr>
              <a:buSzPts val="1800"/>
              <a:buChar char="•"/>
              <a:defRPr sz="1800">
                <a:solidFill>
                  <a:srgbClr val="151414"/>
                </a:solidFill>
              </a:defRPr>
            </a:lvl9pPr>
          </a:lstStyle>
          <a:p>
            <a:endParaRPr/>
          </a:p>
        </p:txBody>
      </p:sp>
      <p:sp>
        <p:nvSpPr>
          <p:cNvPr id="294" name="Google Shape;294;p40"/>
          <p:cNvSpPr txBox="1"/>
          <p:nvPr/>
        </p:nvSpPr>
        <p:spPr>
          <a:xfrm>
            <a:off x="16004906" y="9842905"/>
            <a:ext cx="1897800" cy="21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50" tIns="34250" rIns="34250" bIns="34250" anchor="t" anchorCtr="0">
            <a:spAutoFit/>
          </a:bodyPr>
          <a:lstStyle/>
          <a:p>
            <a:pPr marL="0" marR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D3D3D1"/>
              </a:buClr>
              <a:buSzPts val="1200"/>
              <a:buFont typeface="Hind"/>
              <a:buNone/>
            </a:pPr>
            <a:r>
              <a:rPr lang="en-US" sz="1200" b="0" i="0" u="none" strike="noStrike" cap="none">
                <a:solidFill>
                  <a:srgbClr val="5E5E5E"/>
                </a:solidFill>
                <a:latin typeface="Hind"/>
                <a:ea typeface="Hind"/>
                <a:cs typeface="Hind"/>
                <a:sym typeface="Hind"/>
              </a:rPr>
              <a:t>H2O.ai Confidential</a:t>
            </a:r>
            <a:endParaRPr sz="1100">
              <a:solidFill>
                <a:srgbClr val="5E5E5E"/>
              </a:solidFill>
            </a:endParaRPr>
          </a:p>
        </p:txBody>
      </p:sp>
      <p:sp>
        <p:nvSpPr>
          <p:cNvPr id="295" name="Google Shape;295;p40"/>
          <p:cNvSpPr txBox="1">
            <a:spLocks noGrp="1"/>
          </p:cNvSpPr>
          <p:nvPr>
            <p:ph type="sldNum" idx="12"/>
          </p:nvPr>
        </p:nvSpPr>
        <p:spPr>
          <a:xfrm>
            <a:off x="15774694" y="9875005"/>
            <a:ext cx="1905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800">
              <a:solidFill>
                <a:schemeClr val="accent1"/>
              </a:solidFill>
            </a:endParaRPr>
          </a:p>
        </p:txBody>
      </p:sp>
      <p:sp>
        <p:nvSpPr>
          <p:cNvPr id="296" name="Google Shape;296;p40"/>
          <p:cNvSpPr/>
          <p:nvPr/>
        </p:nvSpPr>
        <p:spPr>
          <a:xfrm>
            <a:off x="978510" y="1335"/>
            <a:ext cx="938400" cy="10307700"/>
          </a:xfrm>
          <a:prstGeom prst="rect">
            <a:avLst/>
          </a:prstGeom>
          <a:gradFill>
            <a:gsLst>
              <a:gs pos="0">
                <a:srgbClr val="FFE674"/>
              </a:gs>
              <a:gs pos="100000">
                <a:srgbClr val="E8BF09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</a:t>
            </a:r>
            <a:endParaRPr/>
          </a:p>
        </p:txBody>
      </p:sp>
      <p:pic>
        <p:nvPicPr>
          <p:cNvPr id="297" name="Google Shape;297;p40"/>
          <p:cNvPicPr preferRelativeResize="0"/>
          <p:nvPr/>
        </p:nvPicPr>
        <p:blipFill rotWithShape="1">
          <a:blip r:embed="rId2">
            <a:alphaModFix/>
          </a:blip>
          <a:srcRect t="4254" b="4245"/>
          <a:stretch/>
        </p:blipFill>
        <p:spPr>
          <a:xfrm>
            <a:off x="-93350" y="-23800"/>
            <a:ext cx="1769789" cy="103312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40" descr="Google Shape;329;p7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206575" y="344200"/>
            <a:ext cx="714550" cy="714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hank You_2">
  <p:cSld name="blank 2">
    <p:bg>
      <p:bgPr>
        <a:solidFill>
          <a:schemeClr val="dk2"/>
        </a:solidFill>
        <a:effectLst/>
      </p:bgPr>
    </p:bg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Google Shape;300;p41"/>
          <p:cNvPicPr preferRelativeResize="0"/>
          <p:nvPr/>
        </p:nvPicPr>
        <p:blipFill rotWithShape="1">
          <a:blip r:embed="rId2">
            <a:alphaModFix/>
          </a:blip>
          <a:srcRect t="99" b="89"/>
          <a:stretch/>
        </p:blipFill>
        <p:spPr>
          <a:xfrm>
            <a:off x="-9537" y="0"/>
            <a:ext cx="18307072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41" descr="Google Shape;329;p7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312599" y="533675"/>
            <a:ext cx="1410327" cy="1410477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41"/>
          <p:cNvSpPr txBox="1"/>
          <p:nvPr/>
        </p:nvSpPr>
        <p:spPr>
          <a:xfrm>
            <a:off x="16004906" y="9842905"/>
            <a:ext cx="1897800" cy="21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50" tIns="34250" rIns="34250" bIns="34250" anchor="t" anchorCtr="0">
            <a:spAutoFit/>
          </a:bodyPr>
          <a:lstStyle/>
          <a:p>
            <a:pPr marL="0" marR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D3D3D1"/>
              </a:buClr>
              <a:buSzPts val="1200"/>
              <a:buFont typeface="Hind"/>
              <a:buNone/>
            </a:pPr>
            <a:r>
              <a:rPr lang="en-US" sz="1200" b="0" i="0" u="none" strike="noStrike" cap="none">
                <a:solidFill>
                  <a:srgbClr val="5E5E5E"/>
                </a:solidFill>
                <a:latin typeface="Hind"/>
                <a:ea typeface="Hind"/>
                <a:cs typeface="Hind"/>
                <a:sym typeface="Hind"/>
              </a:rPr>
              <a:t>H2O.ai Confidential</a:t>
            </a:r>
            <a:endParaRPr sz="1100">
              <a:solidFill>
                <a:srgbClr val="5E5E5E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hank You_H2OWorld">
  <p:cSld name="blank 2_2">
    <p:bg>
      <p:bgPr>
        <a:solidFill>
          <a:schemeClr val="dk2"/>
        </a:solidFill>
        <a:effectLst/>
      </p:bgPr>
    </p:bg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4" name="Google Shape;304;p42"/>
          <p:cNvPicPr preferRelativeResize="0"/>
          <p:nvPr/>
        </p:nvPicPr>
        <p:blipFill rotWithShape="1">
          <a:blip r:embed="rId2">
            <a:alphaModFix/>
          </a:blip>
          <a:srcRect t="49" b="49"/>
          <a:stretch/>
        </p:blipFill>
        <p:spPr>
          <a:xfrm>
            <a:off x="-9537" y="0"/>
            <a:ext cx="18307072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42"/>
          <p:cNvSpPr txBox="1"/>
          <p:nvPr/>
        </p:nvSpPr>
        <p:spPr>
          <a:xfrm>
            <a:off x="16004906" y="9842905"/>
            <a:ext cx="1897800" cy="21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50" tIns="34250" rIns="34250" bIns="34250" anchor="t" anchorCtr="0">
            <a:spAutoFit/>
          </a:bodyPr>
          <a:lstStyle/>
          <a:p>
            <a:pPr marL="0" marR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D3D3D1"/>
              </a:buClr>
              <a:buSzPts val="1200"/>
              <a:buFont typeface="Hind"/>
              <a:buNone/>
            </a:pPr>
            <a:r>
              <a:rPr lang="en-US" sz="1200" b="0" i="0" u="none" strike="noStrike" cap="none">
                <a:solidFill>
                  <a:srgbClr val="5E5E5E"/>
                </a:solidFill>
                <a:latin typeface="Hind"/>
                <a:ea typeface="Hind"/>
                <a:cs typeface="Hind"/>
                <a:sym typeface="Hind"/>
              </a:rPr>
              <a:t>H2O.ai Confidential</a:t>
            </a:r>
            <a:endParaRPr sz="1100">
              <a:solidFill>
                <a:srgbClr val="5E5E5E"/>
              </a:solidFill>
            </a:endParaRPr>
          </a:p>
        </p:txBody>
      </p:sp>
      <p:pic>
        <p:nvPicPr>
          <p:cNvPr id="306" name="Google Shape;306;p42" descr="Google Shape;329;p7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206575" y="344200"/>
            <a:ext cx="714550" cy="714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42"/>
          <p:cNvPicPr preferRelativeResize="0"/>
          <p:nvPr/>
        </p:nvPicPr>
        <p:blipFill rotWithShape="1">
          <a:blip r:embed="rId4">
            <a:alphaModFix/>
          </a:blip>
          <a:srcRect t="5164" b="5164"/>
          <a:stretch/>
        </p:blipFill>
        <p:spPr>
          <a:xfrm>
            <a:off x="15303575" y="473325"/>
            <a:ext cx="1674324" cy="52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over Slide 2">
  <p:cSld name="TITLE_AND_BODY_2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>
            <a:spLocks noGrp="1"/>
          </p:cNvSpPr>
          <p:nvPr>
            <p:ph type="sldNum" idx="12"/>
          </p:nvPr>
        </p:nvSpPr>
        <p:spPr>
          <a:xfrm>
            <a:off x="8828832" y="9258443"/>
            <a:ext cx="4278900" cy="41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600" tIns="68600" rIns="68600" bIns="68600" anchor="ctr" anchorCtr="0">
            <a:noAutofit/>
          </a:bodyPr>
          <a:lstStyle>
            <a:lvl1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8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8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8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8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8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8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8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8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8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3" name="Google Shape;33;p5"/>
          <p:cNvPicPr preferRelativeResize="0"/>
          <p:nvPr/>
        </p:nvPicPr>
        <p:blipFill rotWithShape="1">
          <a:blip r:embed="rId2">
            <a:alphaModFix/>
          </a:blip>
          <a:srcRect l="29" r="29"/>
          <a:stretch/>
        </p:blipFill>
        <p:spPr>
          <a:xfrm>
            <a:off x="-38032" y="-22860"/>
            <a:ext cx="18364064" cy="10332719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5"/>
          <p:cNvSpPr/>
          <p:nvPr/>
        </p:nvSpPr>
        <p:spPr>
          <a:xfrm rot="10800000">
            <a:off x="13943441" y="-41682"/>
            <a:ext cx="4392300" cy="4343400"/>
          </a:xfrm>
          <a:prstGeom prst="rtTriangle">
            <a:avLst/>
          </a:prstGeom>
          <a:solidFill>
            <a:srgbClr val="161616"/>
          </a:solidFill>
          <a:ln>
            <a:noFill/>
          </a:ln>
        </p:spPr>
        <p:txBody>
          <a:bodyPr spcFirstLastPara="1" wrap="square" lIns="137225" tIns="137225" rIns="137225" bIns="1372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5" name="Google Shape;35;p5" descr="Google Shape;329;p7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312599" y="533675"/>
            <a:ext cx="1410327" cy="1410477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5"/>
          <p:cNvSpPr txBox="1">
            <a:spLocks noGrp="1"/>
          </p:cNvSpPr>
          <p:nvPr>
            <p:ph type="title"/>
          </p:nvPr>
        </p:nvSpPr>
        <p:spPr>
          <a:xfrm>
            <a:off x="1967250" y="3049225"/>
            <a:ext cx="12807300" cy="1233000"/>
          </a:xfrm>
          <a:prstGeom prst="rect">
            <a:avLst/>
          </a:prstGeom>
        </p:spPr>
        <p:txBody>
          <a:bodyPr spcFirstLastPara="1" wrap="square" lIns="68600" tIns="68600" rIns="68600" bIns="686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300"/>
              <a:buNone/>
              <a:defRPr sz="6300"/>
            </a:lvl1pPr>
            <a:lvl2pPr lvl="1" rtl="0">
              <a:spcBef>
                <a:spcPts val="0"/>
              </a:spcBef>
              <a:spcAft>
                <a:spcPts val="0"/>
              </a:spcAft>
              <a:buSzPts val="8900"/>
              <a:buNone/>
              <a:defRPr>
                <a:latin typeface="Hind Medium"/>
                <a:ea typeface="Hind Medium"/>
                <a:cs typeface="Hind Medium"/>
                <a:sym typeface="Hin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8900"/>
              <a:buNone/>
              <a:defRPr>
                <a:latin typeface="Hind Medium"/>
                <a:ea typeface="Hind Medium"/>
                <a:cs typeface="Hind Medium"/>
                <a:sym typeface="Hin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8900"/>
              <a:buNone/>
              <a:defRPr>
                <a:latin typeface="Hind Medium"/>
                <a:ea typeface="Hind Medium"/>
                <a:cs typeface="Hind Medium"/>
                <a:sym typeface="Hin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8900"/>
              <a:buNone/>
              <a:defRPr>
                <a:latin typeface="Hind Medium"/>
                <a:ea typeface="Hind Medium"/>
                <a:cs typeface="Hind Medium"/>
                <a:sym typeface="Hin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8900"/>
              <a:buNone/>
              <a:defRPr>
                <a:latin typeface="Hind Medium"/>
                <a:ea typeface="Hind Medium"/>
                <a:cs typeface="Hind Medium"/>
                <a:sym typeface="Hin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8900"/>
              <a:buNone/>
              <a:defRPr>
                <a:latin typeface="Hind Medium"/>
                <a:ea typeface="Hind Medium"/>
                <a:cs typeface="Hind Medium"/>
                <a:sym typeface="Hin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8900"/>
              <a:buNone/>
              <a:defRPr>
                <a:latin typeface="Hind Medium"/>
                <a:ea typeface="Hind Medium"/>
                <a:cs typeface="Hind Medium"/>
                <a:sym typeface="Hin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8900"/>
              <a:buNone/>
              <a:defRPr>
                <a:latin typeface="Hind Medium"/>
                <a:ea typeface="Hind Medium"/>
                <a:cs typeface="Hind Medium"/>
                <a:sym typeface="Hind Medium"/>
              </a:defRPr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ubTitle" idx="1"/>
          </p:nvPr>
        </p:nvSpPr>
        <p:spPr>
          <a:xfrm>
            <a:off x="1967250" y="4282225"/>
            <a:ext cx="11307300" cy="1233000"/>
          </a:xfrm>
          <a:prstGeom prst="rect">
            <a:avLst/>
          </a:prstGeom>
        </p:spPr>
        <p:txBody>
          <a:bodyPr spcFirstLastPara="1" wrap="square" lIns="68600" tIns="68600" rIns="68600" bIns="68600" anchor="t" anchorCtr="0">
            <a:noAutofit/>
          </a:bodyPr>
          <a:lstStyle>
            <a:lvl1pPr lvl="0" rtl="0">
              <a:spcBef>
                <a:spcPts val="150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150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150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150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150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150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150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150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150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subTitle" idx="2"/>
          </p:nvPr>
        </p:nvSpPr>
        <p:spPr>
          <a:xfrm>
            <a:off x="1967250" y="7615975"/>
            <a:ext cx="11307300" cy="1233000"/>
          </a:xfrm>
          <a:prstGeom prst="rect">
            <a:avLst/>
          </a:prstGeom>
        </p:spPr>
        <p:txBody>
          <a:bodyPr spcFirstLastPara="1" wrap="square" lIns="68600" tIns="68600" rIns="68600" bIns="68600" anchor="t" anchorCtr="0">
            <a:noAutofit/>
          </a:bodyPr>
          <a:lstStyle>
            <a:lvl1pPr lvl="0" rtl="0">
              <a:spcBef>
                <a:spcPts val="150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150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150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150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150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150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150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150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150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/>
          <p:nvPr/>
        </p:nvSpPr>
        <p:spPr>
          <a:xfrm>
            <a:off x="16004906" y="9842905"/>
            <a:ext cx="1897800" cy="21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50" tIns="34250" rIns="34250" bIns="34250" anchor="t" anchorCtr="0">
            <a:spAutoFit/>
          </a:bodyPr>
          <a:lstStyle/>
          <a:p>
            <a:pPr marL="0" marR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D3D3D1"/>
              </a:buClr>
              <a:buSzPts val="1200"/>
              <a:buFont typeface="Hind"/>
              <a:buNone/>
            </a:pPr>
            <a:r>
              <a:rPr lang="en-US" sz="1200" b="0" i="0" u="none" strike="noStrike" cap="none">
                <a:solidFill>
                  <a:srgbClr val="5E5E5E"/>
                </a:solidFill>
                <a:latin typeface="Hind"/>
                <a:ea typeface="Hind"/>
                <a:cs typeface="Hind"/>
                <a:sym typeface="Hind"/>
              </a:rPr>
              <a:t>H2O.ai Confidential</a:t>
            </a:r>
            <a:endParaRPr sz="1100">
              <a:solidFill>
                <a:srgbClr val="5E5E5E"/>
              </a:solidFill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hank You_H2OWorld_Dallas">
  <p:cSld name="blank 2_2_1_1">
    <p:bg>
      <p:bgPr>
        <a:solidFill>
          <a:schemeClr val="dk2"/>
        </a:solidFill>
        <a:effectLst/>
      </p:bgPr>
    </p:bg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p43"/>
          <p:cNvPicPr preferRelativeResize="0"/>
          <p:nvPr/>
        </p:nvPicPr>
        <p:blipFill rotWithShape="1">
          <a:blip r:embed="rId2">
            <a:alphaModFix/>
          </a:blip>
          <a:srcRect t="49" b="49"/>
          <a:stretch/>
        </p:blipFill>
        <p:spPr>
          <a:xfrm>
            <a:off x="-9537" y="0"/>
            <a:ext cx="18307072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43"/>
          <p:cNvSpPr txBox="1"/>
          <p:nvPr/>
        </p:nvSpPr>
        <p:spPr>
          <a:xfrm>
            <a:off x="16004906" y="9842905"/>
            <a:ext cx="1897800" cy="21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50" tIns="34250" rIns="34250" bIns="34250" anchor="t" anchorCtr="0">
            <a:spAutoFit/>
          </a:bodyPr>
          <a:lstStyle/>
          <a:p>
            <a:pPr marL="0" marR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D3D3D1"/>
              </a:buClr>
              <a:buSzPts val="1200"/>
              <a:buFont typeface="Hind"/>
              <a:buNone/>
            </a:pPr>
            <a:r>
              <a:rPr lang="en-US" sz="1200" b="0" i="0" u="none" strike="noStrike" cap="none">
                <a:solidFill>
                  <a:srgbClr val="5E5E5E"/>
                </a:solidFill>
                <a:latin typeface="Hind"/>
                <a:ea typeface="Hind"/>
                <a:cs typeface="Hind"/>
                <a:sym typeface="Hind"/>
              </a:rPr>
              <a:t>H2O.ai Confidential</a:t>
            </a:r>
            <a:endParaRPr sz="1100">
              <a:solidFill>
                <a:srgbClr val="5E5E5E"/>
              </a:solidFill>
            </a:endParaRPr>
          </a:p>
        </p:txBody>
      </p:sp>
      <p:pic>
        <p:nvPicPr>
          <p:cNvPr id="311" name="Google Shape;311;p43" descr="Google Shape;329;p7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206575" y="344200"/>
            <a:ext cx="714550" cy="714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43"/>
          <p:cNvPicPr preferRelativeResize="0"/>
          <p:nvPr/>
        </p:nvPicPr>
        <p:blipFill rotWithShape="1">
          <a:blip r:embed="rId4">
            <a:alphaModFix/>
          </a:blip>
          <a:srcRect l="109" r="119"/>
          <a:stretch/>
        </p:blipFill>
        <p:spPr>
          <a:xfrm>
            <a:off x="15303575" y="449225"/>
            <a:ext cx="1676749" cy="61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hank You _1">
  <p:cSld name="blank 2_1">
    <p:bg>
      <p:bgPr>
        <a:solidFill>
          <a:schemeClr val="dk2"/>
        </a:solidFill>
        <a:effectLst/>
      </p:bgPr>
    </p:bg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" name="Google Shape;314;p44"/>
          <p:cNvPicPr preferRelativeResize="0"/>
          <p:nvPr/>
        </p:nvPicPr>
        <p:blipFill rotWithShape="1">
          <a:blip r:embed="rId2">
            <a:alphaModFix/>
          </a:blip>
          <a:srcRect t="99" b="89"/>
          <a:stretch/>
        </p:blipFill>
        <p:spPr>
          <a:xfrm>
            <a:off x="-9537" y="0"/>
            <a:ext cx="18307072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44" descr="Google Shape;329;p7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312599" y="533675"/>
            <a:ext cx="1410327" cy="1410477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44"/>
          <p:cNvSpPr txBox="1"/>
          <p:nvPr/>
        </p:nvSpPr>
        <p:spPr>
          <a:xfrm>
            <a:off x="16004906" y="9842905"/>
            <a:ext cx="1897800" cy="21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50" tIns="34250" rIns="34250" bIns="34250" anchor="t" anchorCtr="0">
            <a:spAutoFit/>
          </a:bodyPr>
          <a:lstStyle/>
          <a:p>
            <a:pPr marL="0" marR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D3D3D1"/>
              </a:buClr>
              <a:buSzPts val="1200"/>
              <a:buFont typeface="Hind"/>
              <a:buNone/>
            </a:pPr>
            <a:r>
              <a:rPr lang="en-US" sz="1200" b="0" i="0" u="none" strike="noStrike" cap="none">
                <a:solidFill>
                  <a:srgbClr val="5E5E5E"/>
                </a:solidFill>
                <a:latin typeface="Hind"/>
                <a:ea typeface="Hind"/>
                <a:cs typeface="Hind"/>
                <a:sym typeface="Hind"/>
              </a:rPr>
              <a:t>H2O.ai Confidential</a:t>
            </a:r>
            <a:endParaRPr sz="1100">
              <a:solidFill>
                <a:srgbClr val="5E5E5E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 copy 4 1 1 2">
  <p:cSld name="TITLE_AND_BODY_1_1_2">
    <p:bg>
      <p:bgPr>
        <a:solidFill>
          <a:srgbClr val="E8E5E1"/>
        </a:solidFill>
        <a:effectLst/>
      </p:bgPr>
    </p:bg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45"/>
          <p:cNvSpPr txBox="1"/>
          <p:nvPr/>
        </p:nvSpPr>
        <p:spPr>
          <a:xfrm>
            <a:off x="16004906" y="9842905"/>
            <a:ext cx="1897800" cy="21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50" tIns="34250" rIns="34250" bIns="34250" anchor="t" anchorCtr="0">
            <a:spAutoFit/>
          </a:bodyPr>
          <a:lstStyle/>
          <a:p>
            <a:pPr marL="0" marR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D3D3D1"/>
              </a:buClr>
              <a:buSzPts val="1200"/>
              <a:buFont typeface="Hind"/>
              <a:buNone/>
            </a:pPr>
            <a:r>
              <a:rPr lang="en-US" sz="1200" b="0" i="0" u="none" strike="noStrike" cap="none">
                <a:solidFill>
                  <a:srgbClr val="5E5E5E"/>
                </a:solidFill>
                <a:latin typeface="Hind"/>
                <a:ea typeface="Hind"/>
                <a:cs typeface="Hind"/>
                <a:sym typeface="Hind"/>
              </a:rPr>
              <a:t>H2O.ai Confidential</a:t>
            </a:r>
            <a:endParaRPr sz="1100">
              <a:solidFill>
                <a:srgbClr val="5E5E5E"/>
              </a:solidFill>
            </a:endParaRPr>
          </a:p>
        </p:txBody>
      </p:sp>
      <p:grpSp>
        <p:nvGrpSpPr>
          <p:cNvPr id="319" name="Google Shape;319;p45"/>
          <p:cNvGrpSpPr/>
          <p:nvPr/>
        </p:nvGrpSpPr>
        <p:grpSpPr>
          <a:xfrm>
            <a:off x="-2" y="137156"/>
            <a:ext cx="6329828" cy="10156688"/>
            <a:chOff x="1250473" y="2"/>
            <a:chExt cx="6820200" cy="13542250"/>
          </a:xfrm>
        </p:grpSpPr>
        <p:sp>
          <p:nvSpPr>
            <p:cNvPr id="320" name="Google Shape;320;p45"/>
            <p:cNvSpPr/>
            <p:nvPr/>
          </p:nvSpPr>
          <p:spPr>
            <a:xfrm>
              <a:off x="1250473" y="223152"/>
              <a:ext cx="6820200" cy="13319100"/>
            </a:xfrm>
            <a:prstGeom prst="roundRect">
              <a:avLst>
                <a:gd name="adj" fmla="val 825"/>
              </a:avLst>
            </a:prstGeom>
            <a:solidFill>
              <a:srgbClr val="FEC925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Helvetica Neue"/>
                <a:buNone/>
              </a:pPr>
              <a:r>
                <a:rPr lang="en-US" sz="24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 </a:t>
              </a:r>
              <a:endPara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21" name="Google Shape;321;p45"/>
            <p:cNvSpPr/>
            <p:nvPr/>
          </p:nvSpPr>
          <p:spPr>
            <a:xfrm>
              <a:off x="1250473" y="2"/>
              <a:ext cx="6586800" cy="13319100"/>
            </a:xfrm>
            <a:prstGeom prst="roundRect">
              <a:avLst>
                <a:gd name="adj" fmla="val 998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Helvetica Neue"/>
                <a:buNone/>
              </a:pPr>
              <a:endPara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322" name="Google Shape;322;p45"/>
          <p:cNvSpPr txBox="1"/>
          <p:nvPr/>
        </p:nvSpPr>
        <p:spPr>
          <a:xfrm>
            <a:off x="7336590" y="2940370"/>
            <a:ext cx="2464500" cy="4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0" marR="0" lvl="0" indent="0" algn="l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Montserrat"/>
              <a:buNone/>
            </a:pPr>
            <a:r>
              <a:rPr lang="en-US" sz="2700" b="1">
                <a:latin typeface="Montserrat"/>
                <a:ea typeface="Montserrat"/>
                <a:cs typeface="Montserrat"/>
                <a:sym typeface="Montserrat"/>
              </a:rPr>
              <a:t>Use Case</a:t>
            </a:r>
            <a:endParaRPr sz="1100"/>
          </a:p>
        </p:txBody>
      </p:sp>
      <p:sp>
        <p:nvSpPr>
          <p:cNvPr id="323" name="Google Shape;323;p45"/>
          <p:cNvSpPr txBox="1"/>
          <p:nvPr/>
        </p:nvSpPr>
        <p:spPr>
          <a:xfrm>
            <a:off x="12353149" y="2940370"/>
            <a:ext cx="2976600" cy="4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0" marR="0" lvl="0" indent="0" algn="l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Montserrat"/>
              <a:buNone/>
            </a:pPr>
            <a:r>
              <a:rPr lang="en-US" sz="2700" b="1">
                <a:latin typeface="Montserrat"/>
                <a:ea typeface="Montserrat"/>
                <a:cs typeface="Montserrat"/>
                <a:sym typeface="Montserrat"/>
              </a:rPr>
              <a:t>Why H2O?</a:t>
            </a:r>
            <a:endParaRPr sz="1100"/>
          </a:p>
        </p:txBody>
      </p:sp>
      <p:pic>
        <p:nvPicPr>
          <p:cNvPr id="324" name="Google Shape;324;p45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18169" y="5047084"/>
            <a:ext cx="666751" cy="485937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45"/>
          <p:cNvSpPr txBox="1">
            <a:spLocks noGrp="1"/>
          </p:cNvSpPr>
          <p:nvPr>
            <p:ph type="sldNum" idx="12"/>
          </p:nvPr>
        </p:nvSpPr>
        <p:spPr>
          <a:xfrm>
            <a:off x="15774694" y="9875005"/>
            <a:ext cx="1905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800">
              <a:solidFill>
                <a:schemeClr val="accent1"/>
              </a:solidFill>
            </a:endParaRPr>
          </a:p>
        </p:txBody>
      </p:sp>
      <p:pic>
        <p:nvPicPr>
          <p:cNvPr id="326" name="Google Shape;326;p45" descr="Google Shape;329;p7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206575" y="344200"/>
            <a:ext cx="714550" cy="714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 copy 4">
  <p:cSld name="TITLE_AND_BODY_3">
    <p:bg>
      <p:bgPr>
        <a:solidFill>
          <a:srgbClr val="E8E5E1"/>
        </a:solidFill>
        <a:effectLst/>
      </p:bgPr>
    </p:bg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46"/>
          <p:cNvSpPr/>
          <p:nvPr/>
        </p:nvSpPr>
        <p:spPr>
          <a:xfrm>
            <a:off x="0" y="0"/>
            <a:ext cx="18288000" cy="186960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endParaRPr sz="24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29" name="Google Shape;329;p46"/>
          <p:cNvSpPr txBox="1"/>
          <p:nvPr/>
        </p:nvSpPr>
        <p:spPr>
          <a:xfrm>
            <a:off x="869369" y="5999595"/>
            <a:ext cx="2088600" cy="4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0" marR="0" lvl="0" indent="0" algn="l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Montserrat"/>
              <a:buNone/>
            </a:pPr>
            <a:r>
              <a:rPr lang="en-US" sz="2700" b="1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Challenges</a:t>
            </a:r>
            <a:endParaRPr sz="1100"/>
          </a:p>
        </p:txBody>
      </p:sp>
      <p:sp>
        <p:nvSpPr>
          <p:cNvPr id="330" name="Google Shape;330;p46"/>
          <p:cNvSpPr txBox="1"/>
          <p:nvPr/>
        </p:nvSpPr>
        <p:spPr>
          <a:xfrm>
            <a:off x="6393868" y="5999595"/>
            <a:ext cx="2088600" cy="4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0" marR="0" lvl="0" indent="0" algn="l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Montserrat"/>
              <a:buNone/>
            </a:pPr>
            <a:r>
              <a:rPr lang="en-US" sz="2700" b="1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Solution</a:t>
            </a:r>
            <a:endParaRPr sz="1100"/>
          </a:p>
        </p:txBody>
      </p:sp>
      <p:sp>
        <p:nvSpPr>
          <p:cNvPr id="331" name="Google Shape;331;p46"/>
          <p:cNvSpPr txBox="1"/>
          <p:nvPr/>
        </p:nvSpPr>
        <p:spPr>
          <a:xfrm>
            <a:off x="11899318" y="5999595"/>
            <a:ext cx="2088600" cy="4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0" marR="0" lvl="0" indent="0" algn="l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Montserrat"/>
              <a:buNone/>
            </a:pPr>
            <a:r>
              <a:rPr lang="en-US" sz="2700" b="1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Results</a:t>
            </a:r>
            <a:endParaRPr sz="1100"/>
          </a:p>
        </p:txBody>
      </p:sp>
      <p:sp>
        <p:nvSpPr>
          <p:cNvPr id="332" name="Google Shape;332;p46"/>
          <p:cNvSpPr/>
          <p:nvPr/>
        </p:nvSpPr>
        <p:spPr>
          <a:xfrm>
            <a:off x="247725" y="3964047"/>
            <a:ext cx="10827600" cy="1517700"/>
          </a:xfrm>
          <a:prstGeom prst="roundRect">
            <a:avLst>
              <a:gd name="adj" fmla="val 2992"/>
            </a:avLst>
          </a:prstGeom>
          <a:solidFill>
            <a:srgbClr val="FEC925"/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endParaRPr sz="24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33" name="Google Shape;333;p46"/>
          <p:cNvSpPr/>
          <p:nvPr/>
        </p:nvSpPr>
        <p:spPr>
          <a:xfrm>
            <a:off x="171450" y="3895669"/>
            <a:ext cx="10827600" cy="1517700"/>
          </a:xfrm>
          <a:prstGeom prst="roundRect">
            <a:avLst>
              <a:gd name="adj" fmla="val 2854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endParaRPr sz="24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34" name="Google Shape;334;p4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957175" y="2070749"/>
            <a:ext cx="664482" cy="485924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46"/>
          <p:cNvSpPr txBox="1"/>
          <p:nvPr/>
        </p:nvSpPr>
        <p:spPr>
          <a:xfrm>
            <a:off x="16004906" y="9842905"/>
            <a:ext cx="1897800" cy="21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50" tIns="34250" rIns="34250" bIns="34250" anchor="t" anchorCtr="0">
            <a:spAutoFit/>
          </a:bodyPr>
          <a:lstStyle/>
          <a:p>
            <a:pPr marL="0" marR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D3D3D1"/>
              </a:buClr>
              <a:buSzPts val="1200"/>
              <a:buFont typeface="Hind"/>
              <a:buNone/>
            </a:pPr>
            <a:r>
              <a:rPr lang="en-US" sz="1200" b="0" i="0" u="none" strike="noStrike" cap="none">
                <a:solidFill>
                  <a:srgbClr val="5E5E5E"/>
                </a:solidFill>
                <a:latin typeface="Hind"/>
                <a:ea typeface="Hind"/>
                <a:cs typeface="Hind"/>
                <a:sym typeface="Hind"/>
              </a:rPr>
              <a:t>H2O.ai Confidential</a:t>
            </a:r>
            <a:endParaRPr sz="1100">
              <a:solidFill>
                <a:srgbClr val="5E5E5E"/>
              </a:solidFill>
            </a:endParaRPr>
          </a:p>
        </p:txBody>
      </p:sp>
      <p:sp>
        <p:nvSpPr>
          <p:cNvPr id="336" name="Google Shape;336;p46"/>
          <p:cNvSpPr txBox="1">
            <a:spLocks noGrp="1"/>
          </p:cNvSpPr>
          <p:nvPr>
            <p:ph type="sldNum" idx="12"/>
          </p:nvPr>
        </p:nvSpPr>
        <p:spPr>
          <a:xfrm>
            <a:off x="15774694" y="9875005"/>
            <a:ext cx="1905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800">
              <a:solidFill>
                <a:schemeClr val="accent1"/>
              </a:solidFill>
            </a:endParaRPr>
          </a:p>
        </p:txBody>
      </p:sp>
      <p:pic>
        <p:nvPicPr>
          <p:cNvPr id="337" name="Google Shape;337;p46" descr="Google Shape;329;p7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206575" y="344200"/>
            <a:ext cx="714550" cy="714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C_Phases AI Maturity 1">
  <p:cSld name="2_Layout Slide_3_1_2_1">
    <p:bg>
      <p:bgPr>
        <a:gradFill>
          <a:gsLst>
            <a:gs pos="0">
              <a:srgbClr val="FEFEFE"/>
            </a:gs>
            <a:gs pos="100000">
              <a:srgbClr val="F5F3F0"/>
            </a:gs>
          </a:gsLst>
          <a:lin ang="5400012" scaled="0"/>
        </a:gradFill>
        <a:effectLst/>
      </p:bgPr>
    </p:bg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9" name="Google Shape;339;p47"/>
          <p:cNvPicPr preferRelativeResize="0"/>
          <p:nvPr/>
        </p:nvPicPr>
        <p:blipFill rotWithShape="1">
          <a:blip r:embed="rId2">
            <a:alphaModFix/>
          </a:blip>
          <a:srcRect l="99" r="89"/>
          <a:stretch/>
        </p:blipFill>
        <p:spPr>
          <a:xfrm>
            <a:off x="-22861" y="-22860"/>
            <a:ext cx="18333722" cy="10332720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47"/>
          <p:cNvSpPr txBox="1"/>
          <p:nvPr/>
        </p:nvSpPr>
        <p:spPr>
          <a:xfrm>
            <a:off x="581260" y="9842905"/>
            <a:ext cx="1897800" cy="21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50" tIns="34250" rIns="34250" bIns="34250" anchor="t" anchorCtr="0">
            <a:spAutoFit/>
          </a:bodyPr>
          <a:lstStyle/>
          <a:p>
            <a:pPr marL="0" marR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D3D3D1"/>
              </a:buClr>
              <a:buSzPts val="1200"/>
              <a:buFont typeface="Hind"/>
              <a:buNone/>
            </a:pPr>
            <a:r>
              <a:rPr lang="en-US" sz="1200" b="0" i="0" u="none" strike="noStrike" cap="none">
                <a:solidFill>
                  <a:srgbClr val="5E5E5E"/>
                </a:solidFill>
                <a:latin typeface="Hind"/>
                <a:ea typeface="Hind"/>
                <a:cs typeface="Hind"/>
                <a:sym typeface="Hind"/>
              </a:rPr>
              <a:t>H2O.ai Confidential</a:t>
            </a:r>
            <a:endParaRPr sz="1100">
              <a:solidFill>
                <a:srgbClr val="5E5E5E"/>
              </a:solidFill>
            </a:endParaRPr>
          </a:p>
        </p:txBody>
      </p:sp>
      <p:pic>
        <p:nvPicPr>
          <p:cNvPr id="341" name="Google Shape;341;p47" descr="Google Shape;329;p7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206575" y="344200"/>
            <a:ext cx="714550" cy="7146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2" name="Google Shape;342;p47"/>
          <p:cNvGrpSpPr/>
          <p:nvPr/>
        </p:nvGrpSpPr>
        <p:grpSpPr>
          <a:xfrm>
            <a:off x="13179375" y="280250"/>
            <a:ext cx="3629950" cy="966000"/>
            <a:chOff x="13179375" y="280250"/>
            <a:chExt cx="3629950" cy="966000"/>
          </a:xfrm>
        </p:grpSpPr>
        <p:sp>
          <p:nvSpPr>
            <p:cNvPr id="343" name="Google Shape;343;p47"/>
            <p:cNvSpPr txBox="1"/>
            <p:nvPr/>
          </p:nvSpPr>
          <p:spPr>
            <a:xfrm>
              <a:off x="13179375" y="350025"/>
              <a:ext cx="2692500" cy="80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 b="1">
                  <a:solidFill>
                    <a:srgbClr val="EDEDED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Strategy &amp; </a:t>
              </a:r>
              <a:endParaRPr sz="2200" b="1">
                <a:solidFill>
                  <a:srgbClr val="EDEDED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0" lvl="0" indent="0" algn="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 b="1">
                  <a:solidFill>
                    <a:srgbClr val="EDEDED"/>
                  </a:solidFill>
                  <a:latin typeface="Montserrat"/>
                  <a:ea typeface="Montserrat"/>
                  <a:cs typeface="Montserrat"/>
                  <a:sym typeface="Montserrat"/>
                </a:rPr>
                <a:t>Value Creation</a:t>
              </a:r>
              <a:endParaRPr sz="2200" b="1">
                <a:solidFill>
                  <a:srgbClr val="EDEDED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pic>
          <p:nvPicPr>
            <p:cNvPr id="344" name="Google Shape;344;p47"/>
            <p:cNvPicPr preferRelativeResize="0"/>
            <p:nvPr/>
          </p:nvPicPr>
          <p:blipFill rotWithShape="1">
            <a:blip r:embed="rId4">
              <a:alphaModFix/>
            </a:blip>
            <a:srcRect t="-4014"/>
            <a:stretch/>
          </p:blipFill>
          <p:spPr>
            <a:xfrm>
              <a:off x="15958525" y="280250"/>
              <a:ext cx="850800" cy="966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C_Phases AI Maturity">
  <p:cSld name="2_Layout Slide_3_1_2_2">
    <p:bg>
      <p:bgPr>
        <a:gradFill>
          <a:gsLst>
            <a:gs pos="0">
              <a:srgbClr val="FEFEFE"/>
            </a:gs>
            <a:gs pos="100000">
              <a:srgbClr val="F5F3F0"/>
            </a:gs>
          </a:gsLst>
          <a:lin ang="5400012" scaled="0"/>
        </a:gradFill>
        <a:effectLst/>
      </p:bgPr>
    </p:bg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6" name="Google Shape;346;p48"/>
          <p:cNvPicPr preferRelativeResize="0"/>
          <p:nvPr/>
        </p:nvPicPr>
        <p:blipFill rotWithShape="1">
          <a:blip r:embed="rId2">
            <a:alphaModFix/>
          </a:blip>
          <a:srcRect l="99" r="89"/>
          <a:stretch/>
        </p:blipFill>
        <p:spPr>
          <a:xfrm>
            <a:off x="-22861" y="-22860"/>
            <a:ext cx="18333722" cy="10332720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48"/>
          <p:cNvSpPr txBox="1"/>
          <p:nvPr/>
        </p:nvSpPr>
        <p:spPr>
          <a:xfrm>
            <a:off x="581260" y="9842905"/>
            <a:ext cx="1897800" cy="21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50" tIns="34250" rIns="34250" bIns="34250" anchor="t" anchorCtr="0">
            <a:spAutoFit/>
          </a:bodyPr>
          <a:lstStyle/>
          <a:p>
            <a:pPr marL="0" marR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D3D3D1"/>
              </a:buClr>
              <a:buSzPts val="1200"/>
              <a:buFont typeface="Hind"/>
              <a:buNone/>
            </a:pPr>
            <a:r>
              <a:rPr lang="en-US" sz="1200" b="0" i="0" u="none" strike="noStrike" cap="none">
                <a:solidFill>
                  <a:srgbClr val="5E5E5E"/>
                </a:solidFill>
                <a:latin typeface="Hind"/>
                <a:ea typeface="Hind"/>
                <a:cs typeface="Hind"/>
                <a:sym typeface="Hind"/>
              </a:rPr>
              <a:t>H2O.ai Confidential</a:t>
            </a:r>
            <a:endParaRPr sz="1100">
              <a:solidFill>
                <a:srgbClr val="5E5E5E"/>
              </a:solidFill>
            </a:endParaRPr>
          </a:p>
        </p:txBody>
      </p:sp>
      <p:pic>
        <p:nvPicPr>
          <p:cNvPr id="348" name="Google Shape;348;p48" descr="Google Shape;329;p7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206575" y="344200"/>
            <a:ext cx="714550" cy="7146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9" name="Google Shape;349;p48"/>
          <p:cNvGrpSpPr/>
          <p:nvPr/>
        </p:nvGrpSpPr>
        <p:grpSpPr>
          <a:xfrm>
            <a:off x="13179375" y="280250"/>
            <a:ext cx="3629950" cy="966000"/>
            <a:chOff x="13179375" y="280250"/>
            <a:chExt cx="3629950" cy="966000"/>
          </a:xfrm>
        </p:grpSpPr>
        <p:sp>
          <p:nvSpPr>
            <p:cNvPr id="350" name="Google Shape;350;p48"/>
            <p:cNvSpPr txBox="1"/>
            <p:nvPr/>
          </p:nvSpPr>
          <p:spPr>
            <a:xfrm>
              <a:off x="13179375" y="350025"/>
              <a:ext cx="2692500" cy="80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 b="1">
                  <a:solidFill>
                    <a:srgbClr val="EDEDED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Strategy &amp; </a:t>
              </a:r>
              <a:endParaRPr sz="2200" b="1">
                <a:solidFill>
                  <a:srgbClr val="EDEDED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0" lvl="0" indent="0" algn="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 b="1">
                  <a:solidFill>
                    <a:srgbClr val="EDEDED"/>
                  </a:solidFill>
                  <a:latin typeface="Montserrat"/>
                  <a:ea typeface="Montserrat"/>
                  <a:cs typeface="Montserrat"/>
                  <a:sym typeface="Montserrat"/>
                </a:rPr>
                <a:t>Value Creation</a:t>
              </a:r>
              <a:endParaRPr sz="2200" b="1">
                <a:solidFill>
                  <a:srgbClr val="EDEDED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pic>
          <p:nvPicPr>
            <p:cNvPr id="351" name="Google Shape;351;p48"/>
            <p:cNvPicPr preferRelativeResize="0"/>
            <p:nvPr/>
          </p:nvPicPr>
          <p:blipFill rotWithShape="1">
            <a:blip r:embed="rId4">
              <a:alphaModFix/>
            </a:blip>
            <a:srcRect t="-4014"/>
            <a:stretch/>
          </p:blipFill>
          <p:spPr>
            <a:xfrm>
              <a:off x="15958525" y="280250"/>
              <a:ext cx="850800" cy="966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upeSlide_1 1">
  <p:cSld name="4_Layout Slide_2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49"/>
          <p:cNvSpPr/>
          <p:nvPr/>
        </p:nvSpPr>
        <p:spPr>
          <a:xfrm>
            <a:off x="-21000" y="-1200"/>
            <a:ext cx="18330000" cy="10289400"/>
          </a:xfrm>
          <a:prstGeom prst="rect">
            <a:avLst/>
          </a:prstGeom>
          <a:solidFill>
            <a:srgbClr val="E8E5E1"/>
          </a:solidFill>
          <a:ln>
            <a:noFill/>
          </a:ln>
        </p:spPr>
        <p:txBody>
          <a:bodyPr spcFirstLastPara="1" wrap="square" lIns="68600" tIns="68600" rIns="68600" bIns="686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Font typeface="Roboto Light"/>
              <a:buNone/>
            </a:pPr>
            <a:endParaRPr sz="1800" b="0" i="0" u="none" strike="noStrike" cap="none">
              <a:solidFill>
                <a:srgbClr val="FEFEFE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54" name="Google Shape;354;p49"/>
          <p:cNvSpPr txBox="1">
            <a:spLocks noGrp="1"/>
          </p:cNvSpPr>
          <p:nvPr>
            <p:ph type="title"/>
          </p:nvPr>
        </p:nvSpPr>
        <p:spPr>
          <a:xfrm>
            <a:off x="1368300" y="1749600"/>
            <a:ext cx="7351200" cy="10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600" tIns="68600" rIns="68600" bIns="6860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000"/>
              <a:buFont typeface="Montserrat"/>
              <a:buNone/>
              <a:defRPr sz="4000" b="1">
                <a:solidFill>
                  <a:srgbClr val="262626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Montserrat"/>
              <a:buNone/>
              <a:defRPr sz="4000" b="1"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Montserrat"/>
              <a:buNone/>
              <a:defRPr sz="4000" b="1"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Montserrat"/>
              <a:buNone/>
              <a:defRPr sz="4000" b="1"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Montserrat"/>
              <a:buNone/>
              <a:defRPr sz="4000" b="1"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Montserrat"/>
              <a:buNone/>
              <a:defRPr sz="4000" b="1"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Montserrat"/>
              <a:buNone/>
              <a:defRPr sz="4000" b="1"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Montserrat"/>
              <a:buNone/>
              <a:defRPr sz="4000" b="1"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Montserrat"/>
              <a:buNone/>
              <a:defRPr sz="4000"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355" name="Google Shape;355;p49"/>
          <p:cNvSpPr txBox="1">
            <a:spLocks noGrp="1"/>
          </p:cNvSpPr>
          <p:nvPr>
            <p:ph type="subTitle" idx="1"/>
          </p:nvPr>
        </p:nvSpPr>
        <p:spPr>
          <a:xfrm>
            <a:off x="1368300" y="1292225"/>
            <a:ext cx="6614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600" tIns="68600" rIns="68600" bIns="6860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2000"/>
              <a:buNone/>
              <a:defRPr/>
            </a:lvl1pPr>
            <a:lvl2pPr lvl="1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1800"/>
              <a:buNone/>
              <a:defRPr/>
            </a:lvl2pPr>
            <a:lvl3pPr lvl="2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1800"/>
              <a:buNone/>
              <a:defRPr/>
            </a:lvl3pPr>
            <a:lvl4pPr lvl="3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1800"/>
              <a:buNone/>
              <a:defRPr/>
            </a:lvl4pPr>
            <a:lvl5pPr lvl="4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1800"/>
              <a:buNone/>
              <a:defRPr/>
            </a:lvl5pPr>
            <a:lvl6pPr lvl="5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1800"/>
              <a:buNone/>
              <a:defRPr/>
            </a:lvl6pPr>
            <a:lvl7pPr lvl="6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1800"/>
              <a:buNone/>
              <a:defRPr/>
            </a:lvl7pPr>
            <a:lvl8pPr lvl="7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1800"/>
              <a:buNone/>
              <a:defRPr/>
            </a:lvl8pPr>
            <a:lvl9pPr lvl="8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56" name="Google Shape;356;p49"/>
          <p:cNvSpPr txBox="1">
            <a:spLocks noGrp="1"/>
          </p:cNvSpPr>
          <p:nvPr>
            <p:ph type="body" idx="2"/>
          </p:nvPr>
        </p:nvSpPr>
        <p:spPr>
          <a:xfrm>
            <a:off x="1457275" y="3663375"/>
            <a:ext cx="3787500" cy="455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600" tIns="68600" rIns="68600" bIns="68600" anchor="t" anchorCtr="0">
            <a:noAutofit/>
          </a:bodyPr>
          <a:lstStyle>
            <a:lvl1pPr marL="457200" lvl="0" indent="-355600" algn="l" rtl="0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Clr>
                <a:srgbClr val="151414"/>
              </a:buClr>
              <a:buSzPts val="2000"/>
              <a:buChar char="•"/>
              <a:defRPr>
                <a:solidFill>
                  <a:srgbClr val="151414"/>
                </a:solidFill>
              </a:defRPr>
            </a:lvl1pPr>
            <a:lvl2pPr marL="914400" lvl="1" indent="-342900" algn="l" rtl="0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Clr>
                <a:srgbClr val="151414"/>
              </a:buClr>
              <a:buSzPts val="1800"/>
              <a:buChar char="–"/>
              <a:defRPr sz="1800">
                <a:solidFill>
                  <a:srgbClr val="151414"/>
                </a:solidFill>
              </a:defRPr>
            </a:lvl2pPr>
            <a:lvl3pPr marL="1371600" lvl="2" indent="-342900" algn="l" rtl="0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Clr>
                <a:srgbClr val="151414"/>
              </a:buClr>
              <a:buSzPts val="1800"/>
              <a:buChar char="•"/>
              <a:defRPr sz="1800">
                <a:solidFill>
                  <a:srgbClr val="151414"/>
                </a:solidFill>
              </a:defRPr>
            </a:lvl3pPr>
            <a:lvl4pPr marL="1828800" lvl="3" indent="-342900" algn="l" rtl="0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Clr>
                <a:srgbClr val="151414"/>
              </a:buClr>
              <a:buSzPts val="1800"/>
              <a:buChar char="–"/>
              <a:defRPr sz="1800">
                <a:solidFill>
                  <a:srgbClr val="151414"/>
                </a:solidFill>
              </a:defRPr>
            </a:lvl4pPr>
            <a:lvl5pPr marL="2286000" lvl="4" indent="-342900" algn="l" rtl="0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Clr>
                <a:srgbClr val="151414"/>
              </a:buClr>
              <a:buSzPts val="1800"/>
              <a:buChar char="»"/>
              <a:defRPr sz="1800">
                <a:solidFill>
                  <a:srgbClr val="151414"/>
                </a:solidFill>
              </a:defRPr>
            </a:lvl5pPr>
            <a:lvl6pPr marL="2743200" lvl="5" indent="-342900" algn="l" rtl="0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Clr>
                <a:srgbClr val="151414"/>
              </a:buClr>
              <a:buSzPts val="1800"/>
              <a:buChar char="•"/>
              <a:defRPr sz="1800">
                <a:solidFill>
                  <a:srgbClr val="151414"/>
                </a:solidFill>
              </a:defRPr>
            </a:lvl6pPr>
            <a:lvl7pPr marL="3200400" lvl="6" indent="-342900" algn="l" rtl="0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Clr>
                <a:srgbClr val="151414"/>
              </a:buClr>
              <a:buSzPts val="1800"/>
              <a:buChar char="•"/>
              <a:defRPr sz="1800">
                <a:solidFill>
                  <a:srgbClr val="151414"/>
                </a:solidFill>
              </a:defRPr>
            </a:lvl7pPr>
            <a:lvl8pPr marL="3657600" lvl="7" indent="-342900" algn="l" rtl="0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Clr>
                <a:srgbClr val="151414"/>
              </a:buClr>
              <a:buSzPts val="1800"/>
              <a:buChar char="•"/>
              <a:defRPr sz="1800">
                <a:solidFill>
                  <a:srgbClr val="151414"/>
                </a:solidFill>
              </a:defRPr>
            </a:lvl8pPr>
            <a:lvl9pPr marL="4114800" lvl="8" indent="-342900" algn="l" rtl="0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Clr>
                <a:srgbClr val="151414"/>
              </a:buClr>
              <a:buSzPts val="1800"/>
              <a:buChar char="•"/>
              <a:defRPr sz="1800">
                <a:solidFill>
                  <a:srgbClr val="151414"/>
                </a:solidFill>
              </a:defRPr>
            </a:lvl9pPr>
          </a:lstStyle>
          <a:p>
            <a:endParaRPr/>
          </a:p>
        </p:txBody>
      </p:sp>
      <p:pic>
        <p:nvPicPr>
          <p:cNvPr id="357" name="Google Shape;357;p49" descr="Google Shape;329;p7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206575" y="344200"/>
            <a:ext cx="714550" cy="714626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p49"/>
          <p:cNvSpPr txBox="1">
            <a:spLocks noGrp="1"/>
          </p:cNvSpPr>
          <p:nvPr>
            <p:ph type="sldNum" idx="12"/>
          </p:nvPr>
        </p:nvSpPr>
        <p:spPr>
          <a:xfrm>
            <a:off x="15774694" y="9875005"/>
            <a:ext cx="1905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A6A6A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A6A6A6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A6A6A6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A6A6A6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A6A6A6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A6A6A6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A6A6A6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A6A6A6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 b="0" i="0" u="none" strike="noStrike" cap="none">
                <a:solidFill>
                  <a:srgbClr val="A6A6A6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800">
              <a:solidFill>
                <a:schemeClr val="accent1"/>
              </a:solidFill>
            </a:endParaRPr>
          </a:p>
        </p:txBody>
      </p:sp>
      <p:sp>
        <p:nvSpPr>
          <p:cNvPr id="359" name="Google Shape;359;p49"/>
          <p:cNvSpPr txBox="1"/>
          <p:nvPr/>
        </p:nvSpPr>
        <p:spPr>
          <a:xfrm>
            <a:off x="16004906" y="9842905"/>
            <a:ext cx="1897800" cy="21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50" tIns="34250" rIns="34250" bIns="34250" anchor="t" anchorCtr="0">
            <a:spAutoFit/>
          </a:bodyPr>
          <a:lstStyle/>
          <a:p>
            <a:pPr marL="0" marR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D3D3D1"/>
              </a:buClr>
              <a:buSzPts val="1200"/>
              <a:buFont typeface="Hind"/>
              <a:buNone/>
            </a:pPr>
            <a:r>
              <a:rPr lang="en-US" sz="1200" b="0" i="0" u="none" strike="noStrike" cap="none">
                <a:solidFill>
                  <a:srgbClr val="5E5E5E"/>
                </a:solidFill>
                <a:latin typeface="Hind"/>
                <a:ea typeface="Hind"/>
                <a:cs typeface="Hind"/>
                <a:sym typeface="Hind"/>
              </a:rPr>
              <a:t>H2O.ai Confidential</a:t>
            </a:r>
            <a:endParaRPr sz="1100" b="0" i="0" u="none" strike="noStrike" cap="none">
              <a:solidFill>
                <a:srgbClr val="5E5E5E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ckSlide_3 1">
  <p:cSld name="33_Layout Slide_2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1" name="Google Shape;361;p50"/>
          <p:cNvPicPr preferRelativeResize="0"/>
          <p:nvPr/>
        </p:nvPicPr>
        <p:blipFill rotWithShape="1">
          <a:blip r:embed="rId3">
            <a:alphaModFix/>
          </a:blip>
          <a:srcRect l="159" r="159"/>
          <a:stretch/>
        </p:blipFill>
        <p:spPr>
          <a:xfrm>
            <a:off x="-19075" y="-76200"/>
            <a:ext cx="18364549" cy="103723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50" descr="Google Shape;329;p7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7206575" y="344200"/>
            <a:ext cx="714550" cy="714626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p50"/>
          <p:cNvSpPr txBox="1">
            <a:spLocks noGrp="1"/>
          </p:cNvSpPr>
          <p:nvPr>
            <p:ph type="title"/>
          </p:nvPr>
        </p:nvSpPr>
        <p:spPr>
          <a:xfrm>
            <a:off x="1353154" y="1749600"/>
            <a:ext cx="7714800" cy="1028400"/>
          </a:xfrm>
          <a:prstGeom prst="rect">
            <a:avLst/>
          </a:prstGeom>
        </p:spPr>
        <p:txBody>
          <a:bodyPr spcFirstLastPara="1" wrap="square" lIns="68600" tIns="68600" rIns="68600" bIns="686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4F3EE"/>
              </a:buClr>
              <a:buSzPts val="4000"/>
              <a:buFont typeface="Montserrat"/>
              <a:buNone/>
              <a:defRPr sz="4000" b="1">
                <a:solidFill>
                  <a:srgbClr val="F4F3EE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4F3EE"/>
              </a:buClr>
              <a:buSzPts val="4000"/>
              <a:buFont typeface="Montserrat"/>
              <a:buNone/>
              <a:defRPr sz="4000" b="1">
                <a:solidFill>
                  <a:srgbClr val="F4F3EE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4F3EE"/>
              </a:buClr>
              <a:buSzPts val="4000"/>
              <a:buFont typeface="Montserrat"/>
              <a:buNone/>
              <a:defRPr sz="4000" b="1">
                <a:solidFill>
                  <a:srgbClr val="F4F3EE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4F3EE"/>
              </a:buClr>
              <a:buSzPts val="4000"/>
              <a:buFont typeface="Montserrat"/>
              <a:buNone/>
              <a:defRPr sz="4000" b="1">
                <a:solidFill>
                  <a:srgbClr val="F4F3EE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4F3EE"/>
              </a:buClr>
              <a:buSzPts val="4000"/>
              <a:buFont typeface="Montserrat"/>
              <a:buNone/>
              <a:defRPr sz="4000" b="1">
                <a:solidFill>
                  <a:srgbClr val="F4F3EE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4F3EE"/>
              </a:buClr>
              <a:buSzPts val="4000"/>
              <a:buFont typeface="Montserrat"/>
              <a:buNone/>
              <a:defRPr sz="4000" b="1">
                <a:solidFill>
                  <a:srgbClr val="F4F3EE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4F3EE"/>
              </a:buClr>
              <a:buSzPts val="4000"/>
              <a:buFont typeface="Montserrat"/>
              <a:buNone/>
              <a:defRPr sz="4000" b="1">
                <a:solidFill>
                  <a:srgbClr val="F4F3EE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4F3EE"/>
              </a:buClr>
              <a:buSzPts val="4000"/>
              <a:buFont typeface="Montserrat"/>
              <a:buNone/>
              <a:defRPr sz="4000" b="1">
                <a:solidFill>
                  <a:srgbClr val="F4F3EE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4F3EE"/>
              </a:buClr>
              <a:buSzPts val="4000"/>
              <a:buFont typeface="Montserrat"/>
              <a:buNone/>
              <a:defRPr sz="4000" b="1">
                <a:solidFill>
                  <a:srgbClr val="F4F3EE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364" name="Google Shape;364;p50"/>
          <p:cNvSpPr txBox="1">
            <a:spLocks noGrp="1"/>
          </p:cNvSpPr>
          <p:nvPr>
            <p:ph type="subTitle" idx="1"/>
          </p:nvPr>
        </p:nvSpPr>
        <p:spPr>
          <a:xfrm>
            <a:off x="1353145" y="1292225"/>
            <a:ext cx="6614700" cy="415500"/>
          </a:xfrm>
          <a:prstGeom prst="rect">
            <a:avLst/>
          </a:prstGeom>
        </p:spPr>
        <p:txBody>
          <a:bodyPr spcFirstLastPara="1" wrap="square" lIns="68600" tIns="68600" rIns="68600" bIns="68600" anchor="t" anchorCtr="0">
            <a:noAutofit/>
          </a:bodyPr>
          <a:lstStyle>
            <a:lvl1pPr lvl="0" rtl="0">
              <a:spcBef>
                <a:spcPts val="1500"/>
              </a:spcBef>
              <a:spcAft>
                <a:spcPts val="0"/>
              </a:spcAft>
              <a:buClr>
                <a:srgbClr val="F4F3EE"/>
              </a:buClr>
              <a:buSzPts val="2000"/>
              <a:buNone/>
              <a:defRPr>
                <a:solidFill>
                  <a:srgbClr val="F4F3EE"/>
                </a:solidFill>
              </a:defRPr>
            </a:lvl1pPr>
            <a:lvl2pPr lvl="1" rtl="0">
              <a:spcBef>
                <a:spcPts val="1500"/>
              </a:spcBef>
              <a:spcAft>
                <a:spcPts val="0"/>
              </a:spcAft>
              <a:buClr>
                <a:srgbClr val="F4F3EE"/>
              </a:buClr>
              <a:buSzPts val="1800"/>
              <a:buNone/>
              <a:defRPr>
                <a:solidFill>
                  <a:srgbClr val="F4F3EE"/>
                </a:solidFill>
              </a:defRPr>
            </a:lvl2pPr>
            <a:lvl3pPr lvl="2" rtl="0">
              <a:spcBef>
                <a:spcPts val="1500"/>
              </a:spcBef>
              <a:spcAft>
                <a:spcPts val="0"/>
              </a:spcAft>
              <a:buClr>
                <a:srgbClr val="F4F3EE"/>
              </a:buClr>
              <a:buSzPts val="1800"/>
              <a:buNone/>
              <a:defRPr>
                <a:solidFill>
                  <a:srgbClr val="F4F3EE"/>
                </a:solidFill>
              </a:defRPr>
            </a:lvl3pPr>
            <a:lvl4pPr lvl="3" rtl="0">
              <a:spcBef>
                <a:spcPts val="1500"/>
              </a:spcBef>
              <a:spcAft>
                <a:spcPts val="0"/>
              </a:spcAft>
              <a:buClr>
                <a:srgbClr val="F4F3EE"/>
              </a:buClr>
              <a:buSzPts val="1800"/>
              <a:buNone/>
              <a:defRPr>
                <a:solidFill>
                  <a:srgbClr val="F4F3EE"/>
                </a:solidFill>
              </a:defRPr>
            </a:lvl4pPr>
            <a:lvl5pPr lvl="4" rtl="0">
              <a:spcBef>
                <a:spcPts val="1500"/>
              </a:spcBef>
              <a:spcAft>
                <a:spcPts val="0"/>
              </a:spcAft>
              <a:buClr>
                <a:srgbClr val="F4F3EE"/>
              </a:buClr>
              <a:buSzPts val="1800"/>
              <a:buNone/>
              <a:defRPr>
                <a:solidFill>
                  <a:srgbClr val="F4F3EE"/>
                </a:solidFill>
              </a:defRPr>
            </a:lvl5pPr>
            <a:lvl6pPr lvl="5" rtl="0">
              <a:spcBef>
                <a:spcPts val="1500"/>
              </a:spcBef>
              <a:spcAft>
                <a:spcPts val="0"/>
              </a:spcAft>
              <a:buClr>
                <a:srgbClr val="F4F3EE"/>
              </a:buClr>
              <a:buSzPts val="1800"/>
              <a:buNone/>
              <a:defRPr>
                <a:solidFill>
                  <a:srgbClr val="F4F3EE"/>
                </a:solidFill>
              </a:defRPr>
            </a:lvl6pPr>
            <a:lvl7pPr lvl="6" rtl="0">
              <a:spcBef>
                <a:spcPts val="1500"/>
              </a:spcBef>
              <a:spcAft>
                <a:spcPts val="0"/>
              </a:spcAft>
              <a:buClr>
                <a:srgbClr val="F4F3EE"/>
              </a:buClr>
              <a:buSzPts val="1800"/>
              <a:buNone/>
              <a:defRPr>
                <a:solidFill>
                  <a:srgbClr val="F4F3EE"/>
                </a:solidFill>
              </a:defRPr>
            </a:lvl7pPr>
            <a:lvl8pPr lvl="7" rtl="0">
              <a:spcBef>
                <a:spcPts val="1500"/>
              </a:spcBef>
              <a:spcAft>
                <a:spcPts val="0"/>
              </a:spcAft>
              <a:buClr>
                <a:srgbClr val="F4F3EE"/>
              </a:buClr>
              <a:buSzPts val="1800"/>
              <a:buNone/>
              <a:defRPr>
                <a:solidFill>
                  <a:srgbClr val="F4F3EE"/>
                </a:solidFill>
              </a:defRPr>
            </a:lvl8pPr>
            <a:lvl9pPr lvl="8" rtl="0">
              <a:spcBef>
                <a:spcPts val="1500"/>
              </a:spcBef>
              <a:spcAft>
                <a:spcPts val="0"/>
              </a:spcAft>
              <a:buClr>
                <a:srgbClr val="F4F3EE"/>
              </a:buClr>
              <a:buSzPts val="1800"/>
              <a:buNone/>
              <a:defRPr>
                <a:solidFill>
                  <a:srgbClr val="F4F3EE"/>
                </a:solidFill>
              </a:defRPr>
            </a:lvl9pPr>
          </a:lstStyle>
          <a:p>
            <a:endParaRPr/>
          </a:p>
        </p:txBody>
      </p:sp>
      <p:sp>
        <p:nvSpPr>
          <p:cNvPr id="365" name="Google Shape;365;p50"/>
          <p:cNvSpPr txBox="1">
            <a:spLocks noGrp="1"/>
          </p:cNvSpPr>
          <p:nvPr>
            <p:ph type="body" idx="2"/>
          </p:nvPr>
        </p:nvSpPr>
        <p:spPr>
          <a:xfrm>
            <a:off x="1442120" y="3663375"/>
            <a:ext cx="3787500" cy="4557600"/>
          </a:xfrm>
          <a:prstGeom prst="rect">
            <a:avLst/>
          </a:prstGeom>
        </p:spPr>
        <p:txBody>
          <a:bodyPr spcFirstLastPara="1" wrap="square" lIns="68600" tIns="68600" rIns="68600" bIns="68600" anchor="t" anchorCtr="0">
            <a:noAutofit/>
          </a:bodyPr>
          <a:lstStyle>
            <a:lvl1pPr marL="457200" lvl="0" indent="-355600" rtl="0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Clr>
                <a:srgbClr val="F4F3EE"/>
              </a:buClr>
              <a:buSzPts val="2000"/>
              <a:buChar char="•"/>
              <a:defRPr>
                <a:solidFill>
                  <a:srgbClr val="F4F3EE"/>
                </a:solidFill>
              </a:defRPr>
            </a:lvl1pPr>
            <a:lvl2pPr marL="914400" lvl="1" indent="-342900" rtl="0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Clr>
                <a:srgbClr val="F4F3EE"/>
              </a:buClr>
              <a:buSzPts val="1800"/>
              <a:buChar char="–"/>
              <a:defRPr sz="1800">
                <a:solidFill>
                  <a:srgbClr val="F4F3EE"/>
                </a:solidFill>
              </a:defRPr>
            </a:lvl2pPr>
            <a:lvl3pPr marL="1371600" lvl="2" indent="-342900" rtl="0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Clr>
                <a:srgbClr val="F4F3EE"/>
              </a:buClr>
              <a:buSzPts val="1800"/>
              <a:buChar char="•"/>
              <a:defRPr sz="1800">
                <a:solidFill>
                  <a:srgbClr val="F4F3EE"/>
                </a:solidFill>
              </a:defRPr>
            </a:lvl3pPr>
            <a:lvl4pPr marL="1828800" lvl="3" indent="-342900" rtl="0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Clr>
                <a:srgbClr val="F4F3EE"/>
              </a:buClr>
              <a:buSzPts val="1800"/>
              <a:buChar char="–"/>
              <a:defRPr sz="1800">
                <a:solidFill>
                  <a:srgbClr val="F4F3EE"/>
                </a:solidFill>
              </a:defRPr>
            </a:lvl4pPr>
            <a:lvl5pPr marL="2286000" lvl="4" indent="-342900" rtl="0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Clr>
                <a:srgbClr val="F4F3EE"/>
              </a:buClr>
              <a:buSzPts val="1800"/>
              <a:buChar char="»"/>
              <a:defRPr sz="1800">
                <a:solidFill>
                  <a:srgbClr val="F4F3EE"/>
                </a:solidFill>
              </a:defRPr>
            </a:lvl5pPr>
            <a:lvl6pPr marL="2743200" lvl="5" indent="-342900" rtl="0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Clr>
                <a:srgbClr val="F4F3EE"/>
              </a:buClr>
              <a:buSzPts val="1800"/>
              <a:buChar char="•"/>
              <a:defRPr sz="1800">
                <a:solidFill>
                  <a:srgbClr val="F4F3EE"/>
                </a:solidFill>
              </a:defRPr>
            </a:lvl6pPr>
            <a:lvl7pPr marL="3200400" lvl="6" indent="-342900" rtl="0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Clr>
                <a:srgbClr val="F4F3EE"/>
              </a:buClr>
              <a:buSzPts val="1800"/>
              <a:buChar char="•"/>
              <a:defRPr sz="1800">
                <a:solidFill>
                  <a:srgbClr val="F4F3EE"/>
                </a:solidFill>
              </a:defRPr>
            </a:lvl7pPr>
            <a:lvl8pPr marL="3657600" lvl="7" indent="-342900" rtl="0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Clr>
                <a:srgbClr val="F4F3EE"/>
              </a:buClr>
              <a:buSzPts val="1800"/>
              <a:buChar char="•"/>
              <a:defRPr sz="1800">
                <a:solidFill>
                  <a:srgbClr val="F4F3EE"/>
                </a:solidFill>
              </a:defRPr>
            </a:lvl8pPr>
            <a:lvl9pPr marL="4114800" lvl="8" indent="-342900" rtl="0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Clr>
                <a:srgbClr val="F4F3EE"/>
              </a:buClr>
              <a:buSzPts val="1800"/>
              <a:buChar char="•"/>
              <a:defRPr sz="1800">
                <a:solidFill>
                  <a:srgbClr val="F4F3EE"/>
                </a:solidFill>
              </a:defRPr>
            </a:lvl9pPr>
          </a:lstStyle>
          <a:p>
            <a:endParaRPr/>
          </a:p>
        </p:txBody>
      </p:sp>
      <p:sp>
        <p:nvSpPr>
          <p:cNvPr id="366" name="Google Shape;366;p50"/>
          <p:cNvSpPr txBox="1">
            <a:spLocks noGrp="1"/>
          </p:cNvSpPr>
          <p:nvPr>
            <p:ph type="sldNum" idx="12"/>
          </p:nvPr>
        </p:nvSpPr>
        <p:spPr>
          <a:xfrm>
            <a:off x="15774694" y="9875005"/>
            <a:ext cx="1905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800">
              <a:solidFill>
                <a:schemeClr val="accent1"/>
              </a:solidFill>
            </a:endParaRPr>
          </a:p>
        </p:txBody>
      </p:sp>
      <p:sp>
        <p:nvSpPr>
          <p:cNvPr id="367" name="Google Shape;367;p50"/>
          <p:cNvSpPr txBox="1"/>
          <p:nvPr/>
        </p:nvSpPr>
        <p:spPr>
          <a:xfrm>
            <a:off x="16004906" y="9842905"/>
            <a:ext cx="1897800" cy="21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50" tIns="34250" rIns="34250" bIns="34250" anchor="t" anchorCtr="0">
            <a:spAutoFit/>
          </a:bodyPr>
          <a:lstStyle/>
          <a:p>
            <a:pPr marL="0" marR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D3D3D1"/>
              </a:buClr>
              <a:buSzPts val="1200"/>
              <a:buFont typeface="Hind"/>
              <a:buNone/>
            </a:pPr>
            <a:r>
              <a:rPr lang="en-US" sz="1200" b="0" i="0" u="none" strike="noStrike" cap="none">
                <a:solidFill>
                  <a:srgbClr val="5E5E5E"/>
                </a:solidFill>
                <a:latin typeface="Hind"/>
                <a:ea typeface="Hind"/>
                <a:cs typeface="Hind"/>
                <a:sym typeface="Hind"/>
              </a:rPr>
              <a:t>H2O.ai Confidential</a:t>
            </a:r>
            <a:endParaRPr sz="1100">
              <a:solidFill>
                <a:srgbClr val="5E5E5E"/>
              </a:solidFill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Bullets">
  <p:cSld name="TITLE_AND_BODY_4"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51"/>
          <p:cNvSpPr txBox="1">
            <a:spLocks noGrp="1"/>
          </p:cNvSpPr>
          <p:nvPr>
            <p:ph type="sldNum" idx="12"/>
          </p:nvPr>
        </p:nvSpPr>
        <p:spPr>
          <a:xfrm>
            <a:off x="8994340" y="9602380"/>
            <a:ext cx="299400" cy="2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300" tIns="14300" rIns="14300" bIns="14300" anchor="b" anchorCtr="0">
            <a:sp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600"/>
              <a:buFont typeface="Helvetica Neue"/>
              <a:buNone/>
              <a:defRPr sz="1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600"/>
              <a:buFont typeface="Helvetica Neue"/>
              <a:buNone/>
              <a:defRPr sz="1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600"/>
              <a:buFont typeface="Helvetica Neue"/>
              <a:buNone/>
              <a:defRPr sz="1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600"/>
              <a:buFont typeface="Helvetica Neue"/>
              <a:buNone/>
              <a:defRPr sz="1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600"/>
              <a:buFont typeface="Helvetica Neue"/>
              <a:buNone/>
              <a:defRPr sz="1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600"/>
              <a:buFont typeface="Helvetica Neue"/>
              <a:buNone/>
              <a:defRPr sz="1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600"/>
              <a:buFont typeface="Helvetica Neue"/>
              <a:buNone/>
              <a:defRPr sz="1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600"/>
              <a:buFont typeface="Helvetica Neue"/>
              <a:buNone/>
              <a:defRPr sz="1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600"/>
              <a:buFont typeface="Helvetica Neue"/>
              <a:buNone/>
              <a:defRPr sz="1400" b="0" i="0" u="none" strike="noStrike" cap="non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ckSlide_1 1">
  <p:cSld name="BlackSlid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Google Shape;371;p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-23871" y="-13725"/>
            <a:ext cx="18335743" cy="103144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52" descr="Google Shape;329;p7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7206575" y="344201"/>
            <a:ext cx="714549" cy="714627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52"/>
          <p:cNvSpPr txBox="1"/>
          <p:nvPr/>
        </p:nvSpPr>
        <p:spPr>
          <a:xfrm>
            <a:off x="1473906" y="1749600"/>
            <a:ext cx="8460600" cy="10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68550" rIns="68550" bIns="685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4000" b="1" i="0" u="none" strike="noStrike" cap="none">
              <a:solidFill>
                <a:srgbClr val="F4F3E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4" name="Google Shape;374;p52"/>
          <p:cNvSpPr txBox="1"/>
          <p:nvPr/>
        </p:nvSpPr>
        <p:spPr>
          <a:xfrm>
            <a:off x="1473894" y="1292225"/>
            <a:ext cx="6614400" cy="4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68550" rIns="68550" bIns="685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2000" b="0" i="0" u="none" strike="noStrike" cap="none">
              <a:solidFill>
                <a:srgbClr val="F4F3EE"/>
              </a:solidFill>
              <a:latin typeface="Hind Medium"/>
              <a:ea typeface="Hind Medium"/>
              <a:cs typeface="Hind Medium"/>
              <a:sym typeface="Hind Medium"/>
            </a:endParaRPr>
          </a:p>
        </p:txBody>
      </p:sp>
      <p:sp>
        <p:nvSpPr>
          <p:cNvPr id="375" name="Google Shape;375;p52"/>
          <p:cNvSpPr txBox="1"/>
          <p:nvPr/>
        </p:nvSpPr>
        <p:spPr>
          <a:xfrm>
            <a:off x="1562869" y="3663375"/>
            <a:ext cx="3787800" cy="455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68550" rIns="68550" bIns="6855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2000" b="0" i="0" u="none" strike="noStrike" cap="none">
              <a:solidFill>
                <a:srgbClr val="F4F3EE"/>
              </a:solidFill>
              <a:latin typeface="Hind Medium"/>
              <a:ea typeface="Hind Medium"/>
              <a:cs typeface="Hind Medium"/>
              <a:sym typeface="Hind Medium"/>
            </a:endParaRPr>
          </a:p>
        </p:txBody>
      </p:sp>
      <p:sp>
        <p:nvSpPr>
          <p:cNvPr id="376" name="Google Shape;376;p52"/>
          <p:cNvSpPr txBox="1">
            <a:spLocks noGrp="1"/>
          </p:cNvSpPr>
          <p:nvPr>
            <p:ph type="title"/>
          </p:nvPr>
        </p:nvSpPr>
        <p:spPr>
          <a:xfrm>
            <a:off x="1353155" y="1444800"/>
            <a:ext cx="7714800" cy="10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4F3EE"/>
              </a:buClr>
              <a:buSzPts val="2800"/>
              <a:buFont typeface="Montserrat"/>
              <a:buNone/>
              <a:defRPr sz="4000" b="1">
                <a:solidFill>
                  <a:srgbClr val="F4F3EE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4F3EE"/>
              </a:buClr>
              <a:buSzPts val="2800"/>
              <a:buFont typeface="Montserrat"/>
              <a:buNone/>
              <a:defRPr sz="4000" b="1">
                <a:solidFill>
                  <a:srgbClr val="F4F3EE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4F3EE"/>
              </a:buClr>
              <a:buSzPts val="2800"/>
              <a:buFont typeface="Montserrat"/>
              <a:buNone/>
              <a:defRPr sz="4000" b="1">
                <a:solidFill>
                  <a:srgbClr val="F4F3EE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4F3EE"/>
              </a:buClr>
              <a:buSzPts val="2800"/>
              <a:buFont typeface="Montserrat"/>
              <a:buNone/>
              <a:defRPr sz="4000" b="1">
                <a:solidFill>
                  <a:srgbClr val="F4F3EE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4F3EE"/>
              </a:buClr>
              <a:buSzPts val="2800"/>
              <a:buFont typeface="Montserrat"/>
              <a:buNone/>
              <a:defRPr sz="4000" b="1">
                <a:solidFill>
                  <a:srgbClr val="F4F3EE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4F3EE"/>
              </a:buClr>
              <a:buSzPts val="2800"/>
              <a:buFont typeface="Montserrat"/>
              <a:buNone/>
              <a:defRPr sz="4000" b="1">
                <a:solidFill>
                  <a:srgbClr val="F4F3EE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4F3EE"/>
              </a:buClr>
              <a:buSzPts val="2800"/>
              <a:buFont typeface="Montserrat"/>
              <a:buNone/>
              <a:defRPr sz="4000" b="1">
                <a:solidFill>
                  <a:srgbClr val="F4F3EE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4F3EE"/>
              </a:buClr>
              <a:buSzPts val="2800"/>
              <a:buFont typeface="Montserrat"/>
              <a:buNone/>
              <a:defRPr sz="4000" b="1">
                <a:solidFill>
                  <a:srgbClr val="F4F3EE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4F3EE"/>
              </a:buClr>
              <a:buSzPts val="2800"/>
              <a:buFont typeface="Montserrat"/>
              <a:buNone/>
              <a:defRPr sz="4000" b="1">
                <a:solidFill>
                  <a:srgbClr val="F4F3EE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377" name="Google Shape;377;p52"/>
          <p:cNvSpPr txBox="1">
            <a:spLocks noGrp="1"/>
          </p:cNvSpPr>
          <p:nvPr>
            <p:ph type="subTitle" idx="1"/>
          </p:nvPr>
        </p:nvSpPr>
        <p:spPr>
          <a:xfrm>
            <a:off x="1353144" y="987425"/>
            <a:ext cx="6614400" cy="4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rgbClr val="F4F3EE"/>
              </a:buClr>
              <a:buSzPts val="2800"/>
              <a:buNone/>
              <a:defRPr>
                <a:solidFill>
                  <a:srgbClr val="F4F3EE"/>
                </a:solidFill>
              </a:defRPr>
            </a:lvl1pPr>
            <a:lvl2pPr lvl="1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F4F3EE"/>
              </a:buClr>
              <a:buSzPts val="2400"/>
              <a:buNone/>
              <a:defRPr>
                <a:solidFill>
                  <a:srgbClr val="F4F3EE"/>
                </a:solidFill>
              </a:defRPr>
            </a:lvl2pPr>
            <a:lvl3pPr lvl="2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4F3EE"/>
              </a:buClr>
              <a:buSzPts val="2200"/>
              <a:buNone/>
              <a:defRPr>
                <a:solidFill>
                  <a:srgbClr val="F4F3EE"/>
                </a:solidFill>
              </a:defRPr>
            </a:lvl3pPr>
            <a:lvl4pPr lvl="3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4F3EE"/>
              </a:buClr>
              <a:buSzPts val="2200"/>
              <a:buNone/>
              <a:defRPr>
                <a:solidFill>
                  <a:srgbClr val="F4F3EE"/>
                </a:solidFill>
              </a:defRPr>
            </a:lvl4pPr>
            <a:lvl5pPr lvl="4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4F3EE"/>
              </a:buClr>
              <a:buSzPts val="1600"/>
              <a:buNone/>
              <a:defRPr>
                <a:solidFill>
                  <a:srgbClr val="F4F3EE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4F3EE"/>
              </a:buClr>
              <a:buSzPts val="2000"/>
              <a:buNone/>
              <a:defRPr>
                <a:solidFill>
                  <a:srgbClr val="F4F3EE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4F3EE"/>
              </a:buClr>
              <a:buSzPts val="2000"/>
              <a:buNone/>
              <a:defRPr>
                <a:solidFill>
                  <a:srgbClr val="F4F3EE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4F3EE"/>
              </a:buClr>
              <a:buSzPts val="2000"/>
              <a:buNone/>
              <a:defRPr>
                <a:solidFill>
                  <a:srgbClr val="F4F3EE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4F3EE"/>
              </a:buClr>
              <a:buSzPts val="2000"/>
              <a:buNone/>
              <a:defRPr>
                <a:solidFill>
                  <a:srgbClr val="F4F3EE"/>
                </a:solidFill>
              </a:defRPr>
            </a:lvl9pPr>
          </a:lstStyle>
          <a:p>
            <a:endParaRPr/>
          </a:p>
        </p:txBody>
      </p:sp>
      <p:sp>
        <p:nvSpPr>
          <p:cNvPr id="378" name="Google Shape;378;p52"/>
          <p:cNvSpPr txBox="1">
            <a:spLocks noGrp="1"/>
          </p:cNvSpPr>
          <p:nvPr>
            <p:ph type="body" idx="2"/>
          </p:nvPr>
        </p:nvSpPr>
        <p:spPr>
          <a:xfrm>
            <a:off x="1442120" y="3358575"/>
            <a:ext cx="3787800" cy="455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06400" algn="l" rtl="0">
              <a:lnSpc>
                <a:spcPct val="150000"/>
              </a:lnSpc>
              <a:spcBef>
                <a:spcPts val="2400"/>
              </a:spcBef>
              <a:spcAft>
                <a:spcPts val="0"/>
              </a:spcAft>
              <a:buClr>
                <a:srgbClr val="F4F3EE"/>
              </a:buClr>
              <a:buSzPts val="2800"/>
              <a:buChar char="•"/>
              <a:defRPr>
                <a:solidFill>
                  <a:srgbClr val="F4F3EE"/>
                </a:solidFill>
              </a:defRPr>
            </a:lvl1pPr>
            <a:lvl2pPr marL="914400" lvl="1" indent="-30480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F4F3EE"/>
              </a:buClr>
              <a:buSzPts val="1200"/>
              <a:buChar char="–"/>
              <a:defRPr sz="1800">
                <a:solidFill>
                  <a:srgbClr val="F4F3EE"/>
                </a:solidFill>
              </a:defRPr>
            </a:lvl2pPr>
            <a:lvl3pPr marL="1371600" lvl="2" indent="-30480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F4F3EE"/>
              </a:buClr>
              <a:buSzPts val="1200"/>
              <a:buChar char="–"/>
              <a:defRPr sz="1800">
                <a:solidFill>
                  <a:srgbClr val="F4F3EE"/>
                </a:solidFill>
              </a:defRPr>
            </a:lvl3pPr>
            <a:lvl4pPr marL="1828800" lvl="3" indent="-30480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F4F3EE"/>
              </a:buClr>
              <a:buSzPts val="1200"/>
              <a:buChar char="–"/>
              <a:defRPr sz="1800">
                <a:solidFill>
                  <a:srgbClr val="F4F3EE"/>
                </a:solidFill>
              </a:defRPr>
            </a:lvl4pPr>
            <a:lvl5pPr marL="2286000" lvl="4" indent="-30480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F4F3EE"/>
              </a:buClr>
              <a:buSzPts val="1200"/>
              <a:buChar char="•"/>
              <a:defRPr sz="1800">
                <a:solidFill>
                  <a:srgbClr val="F4F3EE"/>
                </a:solidFill>
              </a:defRPr>
            </a:lvl5pPr>
            <a:lvl6pPr marL="2743200" lvl="5" indent="-30480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F4F3EE"/>
              </a:buClr>
              <a:buSzPts val="1200"/>
              <a:buChar char="•"/>
              <a:defRPr sz="1800">
                <a:solidFill>
                  <a:srgbClr val="F4F3EE"/>
                </a:solidFill>
              </a:defRPr>
            </a:lvl6pPr>
            <a:lvl7pPr marL="3200400" lvl="6" indent="-30480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F4F3EE"/>
              </a:buClr>
              <a:buSzPts val="1200"/>
              <a:buChar char="•"/>
              <a:defRPr sz="1800">
                <a:solidFill>
                  <a:srgbClr val="F4F3EE"/>
                </a:solidFill>
              </a:defRPr>
            </a:lvl7pPr>
            <a:lvl8pPr marL="3657600" lvl="7" indent="-30480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F4F3EE"/>
              </a:buClr>
              <a:buSzPts val="1200"/>
              <a:buChar char="•"/>
              <a:defRPr sz="1800">
                <a:solidFill>
                  <a:srgbClr val="F4F3EE"/>
                </a:solidFill>
              </a:defRPr>
            </a:lvl8pPr>
            <a:lvl9pPr marL="4114800" lvl="8" indent="-30480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F4F3EE"/>
              </a:buClr>
              <a:buSzPts val="1200"/>
              <a:buChar char="•"/>
              <a:defRPr sz="1800">
                <a:solidFill>
                  <a:srgbClr val="F4F3EE"/>
                </a:solidFill>
              </a:defRPr>
            </a:lvl9pPr>
          </a:lstStyle>
          <a:p>
            <a:endParaRPr/>
          </a:p>
        </p:txBody>
      </p:sp>
      <p:sp>
        <p:nvSpPr>
          <p:cNvPr id="379" name="Google Shape;379;p52"/>
          <p:cNvSpPr txBox="1">
            <a:spLocks noGrp="1"/>
          </p:cNvSpPr>
          <p:nvPr>
            <p:ph type="sldNum" idx="12"/>
          </p:nvPr>
        </p:nvSpPr>
        <p:spPr>
          <a:xfrm>
            <a:off x="15774693" y="9874922"/>
            <a:ext cx="1902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800"/>
              <a:buFont typeface="Roboto"/>
              <a:buNone/>
              <a:defRPr sz="1200" b="0" i="0" u="none" strike="noStrike" cap="none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800"/>
              <a:buFont typeface="Roboto"/>
              <a:buNone/>
              <a:defRPr sz="1200" b="0" i="0" u="none" strike="noStrike" cap="none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800"/>
              <a:buFont typeface="Roboto"/>
              <a:buNone/>
              <a:defRPr sz="1200" b="0" i="0" u="none" strike="noStrike" cap="none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800"/>
              <a:buFont typeface="Roboto"/>
              <a:buNone/>
              <a:defRPr sz="1200" b="0" i="0" u="none" strike="noStrike" cap="none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800"/>
              <a:buFont typeface="Roboto"/>
              <a:buNone/>
              <a:defRPr sz="1200" b="0" i="0" u="none" strike="noStrike" cap="none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800"/>
              <a:buFont typeface="Roboto"/>
              <a:buNone/>
              <a:defRPr sz="1200" b="0" i="0" u="none" strike="noStrike" cap="none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800"/>
              <a:buFont typeface="Roboto"/>
              <a:buNone/>
              <a:defRPr sz="1200" b="0" i="0" u="none" strike="noStrike" cap="none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800"/>
              <a:buFont typeface="Roboto"/>
              <a:buNone/>
              <a:defRPr sz="1200" b="0" i="0" u="none" strike="noStrike" cap="none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800"/>
              <a:buFont typeface="Roboto"/>
              <a:buNone/>
              <a:defRPr sz="1200" b="0" i="0" u="none" strike="noStrike" cap="none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</a:endParaRPr>
          </a:p>
        </p:txBody>
      </p:sp>
      <p:sp>
        <p:nvSpPr>
          <p:cNvPr id="380" name="Google Shape;380;p52"/>
          <p:cNvSpPr txBox="1"/>
          <p:nvPr/>
        </p:nvSpPr>
        <p:spPr>
          <a:xfrm>
            <a:off x="16004907" y="9842906"/>
            <a:ext cx="1897800" cy="21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00" tIns="34200" rIns="34200" bIns="34200" anchor="t" anchorCtr="0">
            <a:spAutoFit/>
          </a:bodyPr>
          <a:lstStyle/>
          <a:p>
            <a:pPr marL="0" marR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D3D3D1"/>
              </a:buClr>
              <a:buSzPts val="800"/>
              <a:buFont typeface="Hind"/>
              <a:buNone/>
            </a:pPr>
            <a:r>
              <a:rPr lang="en-US" sz="1200" b="0" i="0" u="none" strike="noStrike" cap="none">
                <a:solidFill>
                  <a:srgbClr val="5E5E5E"/>
                </a:solidFill>
                <a:latin typeface="Hind"/>
                <a:ea typeface="Hind"/>
                <a:cs typeface="Hind"/>
                <a:sym typeface="Hind"/>
              </a:rPr>
              <a:t>H2O.ai Confidential</a:t>
            </a:r>
            <a:endParaRPr sz="1000" b="0" i="0" u="none" strike="noStrike" cap="none">
              <a:solidFill>
                <a:srgbClr val="5E5E5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81" name="Google Shape;381;p52"/>
          <p:cNvGrpSpPr/>
          <p:nvPr/>
        </p:nvGrpSpPr>
        <p:grpSpPr>
          <a:xfrm>
            <a:off x="1709267" y="2220014"/>
            <a:ext cx="15178024" cy="6405353"/>
            <a:chOff x="1545910" y="1487847"/>
            <a:chExt cx="10118683" cy="4270235"/>
          </a:xfrm>
        </p:grpSpPr>
        <p:sp>
          <p:nvSpPr>
            <p:cNvPr id="382" name="Google Shape;382;p52"/>
            <p:cNvSpPr/>
            <p:nvPr/>
          </p:nvSpPr>
          <p:spPr>
            <a:xfrm>
              <a:off x="10094692" y="4715781"/>
              <a:ext cx="86786" cy="6036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" name="Google Shape;383;p52"/>
            <p:cNvSpPr/>
            <p:nvPr/>
          </p:nvSpPr>
          <p:spPr>
            <a:xfrm>
              <a:off x="10094692" y="4802104"/>
              <a:ext cx="86508" cy="60167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4" y="2129"/>
                    <a:pt x="1070" y="2129"/>
                  </a:cubicBezTo>
                  <a:cubicBezTo>
                    <a:pt x="1331" y="2129"/>
                    <a:pt x="1597" y="2032"/>
                    <a:pt x="1813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" name="Google Shape;384;p52"/>
            <p:cNvSpPr/>
            <p:nvPr/>
          </p:nvSpPr>
          <p:spPr>
            <a:xfrm>
              <a:off x="10094692" y="4888004"/>
              <a:ext cx="86508" cy="6036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7" y="2039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" name="Google Shape;385;p52"/>
            <p:cNvSpPr/>
            <p:nvPr/>
          </p:nvSpPr>
          <p:spPr>
            <a:xfrm>
              <a:off x="10200671" y="4802104"/>
              <a:ext cx="86543" cy="60167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" name="Google Shape;386;p52"/>
            <p:cNvSpPr/>
            <p:nvPr/>
          </p:nvSpPr>
          <p:spPr>
            <a:xfrm>
              <a:off x="10200671" y="4888004"/>
              <a:ext cx="86543" cy="6036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39"/>
                    <a:pt x="1813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" name="Google Shape;387;p52"/>
            <p:cNvSpPr/>
            <p:nvPr/>
          </p:nvSpPr>
          <p:spPr>
            <a:xfrm>
              <a:off x="10306372" y="4802104"/>
              <a:ext cx="86821" cy="60167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4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" name="Google Shape;388;p52"/>
            <p:cNvSpPr/>
            <p:nvPr/>
          </p:nvSpPr>
          <p:spPr>
            <a:xfrm>
              <a:off x="10306372" y="4888004"/>
              <a:ext cx="86821" cy="6036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" name="Google Shape;389;p52"/>
            <p:cNvSpPr/>
            <p:nvPr/>
          </p:nvSpPr>
          <p:spPr>
            <a:xfrm>
              <a:off x="10306372" y="5060226"/>
              <a:ext cx="86821" cy="6028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97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" name="Google Shape;390;p52"/>
            <p:cNvSpPr/>
            <p:nvPr/>
          </p:nvSpPr>
          <p:spPr>
            <a:xfrm>
              <a:off x="10412385" y="4802104"/>
              <a:ext cx="86821" cy="60167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" name="Google Shape;391;p52"/>
            <p:cNvSpPr/>
            <p:nvPr/>
          </p:nvSpPr>
          <p:spPr>
            <a:xfrm>
              <a:off x="10412385" y="4888004"/>
              <a:ext cx="86821" cy="6036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" name="Google Shape;392;p52"/>
            <p:cNvSpPr/>
            <p:nvPr/>
          </p:nvSpPr>
          <p:spPr>
            <a:xfrm>
              <a:off x="10412385" y="5146323"/>
              <a:ext cx="86821" cy="60224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" name="Google Shape;393;p52"/>
            <p:cNvSpPr/>
            <p:nvPr/>
          </p:nvSpPr>
          <p:spPr>
            <a:xfrm>
              <a:off x="10412385" y="5060226"/>
              <a:ext cx="86821" cy="6028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96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" name="Google Shape;394;p52"/>
            <p:cNvSpPr/>
            <p:nvPr/>
          </p:nvSpPr>
          <p:spPr>
            <a:xfrm>
              <a:off x="10412385" y="4974101"/>
              <a:ext cx="86821" cy="6028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" name="Google Shape;395;p52"/>
            <p:cNvSpPr/>
            <p:nvPr/>
          </p:nvSpPr>
          <p:spPr>
            <a:xfrm>
              <a:off x="10626360" y="4802104"/>
              <a:ext cx="86821" cy="60167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" name="Google Shape;396;p52"/>
            <p:cNvSpPr/>
            <p:nvPr/>
          </p:nvSpPr>
          <p:spPr>
            <a:xfrm>
              <a:off x="10626360" y="4888004"/>
              <a:ext cx="86821" cy="6036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" name="Google Shape;397;p52"/>
            <p:cNvSpPr/>
            <p:nvPr/>
          </p:nvSpPr>
          <p:spPr>
            <a:xfrm>
              <a:off x="10626360" y="5146323"/>
              <a:ext cx="86821" cy="60224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6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" name="Google Shape;398;p52"/>
            <p:cNvSpPr/>
            <p:nvPr/>
          </p:nvSpPr>
          <p:spPr>
            <a:xfrm>
              <a:off x="10626360" y="5060226"/>
              <a:ext cx="86821" cy="6028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96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" name="Google Shape;399;p52"/>
            <p:cNvSpPr/>
            <p:nvPr/>
          </p:nvSpPr>
          <p:spPr>
            <a:xfrm>
              <a:off x="10626360" y="4974101"/>
              <a:ext cx="86821" cy="6028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10"/>
                    <a:pt x="530" y="2134"/>
                    <a:pt x="1078" y="2134"/>
                  </a:cubicBezTo>
                  <a:cubicBezTo>
                    <a:pt x="1340" y="2134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" name="Google Shape;400;p52"/>
            <p:cNvSpPr/>
            <p:nvPr/>
          </p:nvSpPr>
          <p:spPr>
            <a:xfrm>
              <a:off x="10733487" y="4888004"/>
              <a:ext cx="86543" cy="6036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" name="Google Shape;401;p52"/>
            <p:cNvSpPr/>
            <p:nvPr/>
          </p:nvSpPr>
          <p:spPr>
            <a:xfrm>
              <a:off x="10733487" y="5060226"/>
              <a:ext cx="86543" cy="6028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88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" name="Google Shape;402;p52"/>
            <p:cNvSpPr/>
            <p:nvPr/>
          </p:nvSpPr>
          <p:spPr>
            <a:xfrm>
              <a:off x="10733487" y="4974101"/>
              <a:ext cx="86543" cy="6028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" name="Google Shape;403;p52"/>
            <p:cNvSpPr/>
            <p:nvPr/>
          </p:nvSpPr>
          <p:spPr>
            <a:xfrm>
              <a:off x="10306372" y="4974101"/>
              <a:ext cx="86821" cy="6028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10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" name="Google Shape;404;p52"/>
            <p:cNvSpPr/>
            <p:nvPr/>
          </p:nvSpPr>
          <p:spPr>
            <a:xfrm>
              <a:off x="10200671" y="4974101"/>
              <a:ext cx="86543" cy="6028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" name="Google Shape;405;p52"/>
            <p:cNvSpPr/>
            <p:nvPr/>
          </p:nvSpPr>
          <p:spPr>
            <a:xfrm>
              <a:off x="10094692" y="4974101"/>
              <a:ext cx="86508" cy="6028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10"/>
                    <a:pt x="525" y="2134"/>
                    <a:pt x="1071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" name="Google Shape;406;p52"/>
            <p:cNvSpPr/>
            <p:nvPr/>
          </p:nvSpPr>
          <p:spPr>
            <a:xfrm>
              <a:off x="9670949" y="4888004"/>
              <a:ext cx="86543" cy="6036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39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" name="Google Shape;407;p52"/>
            <p:cNvSpPr/>
            <p:nvPr/>
          </p:nvSpPr>
          <p:spPr>
            <a:xfrm>
              <a:off x="9670949" y="4974101"/>
              <a:ext cx="86543" cy="6028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" name="Google Shape;408;p52"/>
            <p:cNvSpPr/>
            <p:nvPr/>
          </p:nvSpPr>
          <p:spPr>
            <a:xfrm>
              <a:off x="9776685" y="4802104"/>
              <a:ext cx="86821" cy="60167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3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4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1" y="1814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" name="Google Shape;409;p52"/>
            <p:cNvSpPr/>
            <p:nvPr/>
          </p:nvSpPr>
          <p:spPr>
            <a:xfrm>
              <a:off x="9776685" y="4888004"/>
              <a:ext cx="86821" cy="6036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55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" name="Google Shape;410;p52"/>
            <p:cNvSpPr/>
            <p:nvPr/>
          </p:nvSpPr>
          <p:spPr>
            <a:xfrm>
              <a:off x="9776685" y="4974101"/>
              <a:ext cx="86821" cy="6028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10"/>
                    <a:pt x="529" y="2134"/>
                    <a:pt x="1078" y="2134"/>
                  </a:cubicBezTo>
                  <a:cubicBezTo>
                    <a:pt x="1340" y="2134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" name="Google Shape;411;p52"/>
            <p:cNvSpPr/>
            <p:nvPr/>
          </p:nvSpPr>
          <p:spPr>
            <a:xfrm>
              <a:off x="9882664" y="4715781"/>
              <a:ext cx="86821" cy="60421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66" y="0"/>
                  </a:moveTo>
                  <a:cubicBezTo>
                    <a:pt x="481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2" y="2139"/>
                    <a:pt x="1611" y="2040"/>
                    <a:pt x="1830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" name="Google Shape;412;p52"/>
            <p:cNvSpPr/>
            <p:nvPr/>
          </p:nvSpPr>
          <p:spPr>
            <a:xfrm>
              <a:off x="9882664" y="4802104"/>
              <a:ext cx="86821" cy="60224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8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" name="Google Shape;413;p52"/>
            <p:cNvSpPr/>
            <p:nvPr/>
          </p:nvSpPr>
          <p:spPr>
            <a:xfrm>
              <a:off x="9882664" y="4888004"/>
              <a:ext cx="86821" cy="60421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66" y="0"/>
                  </a:moveTo>
                  <a:cubicBezTo>
                    <a:pt x="481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8" y="2139"/>
                    <a:pt x="1605" y="2041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" name="Google Shape;414;p52"/>
            <p:cNvSpPr/>
            <p:nvPr/>
          </p:nvSpPr>
          <p:spPr>
            <a:xfrm>
              <a:off x="9882664" y="4974101"/>
              <a:ext cx="86821" cy="6028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10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" name="Google Shape;415;p52"/>
            <p:cNvSpPr/>
            <p:nvPr/>
          </p:nvSpPr>
          <p:spPr>
            <a:xfrm>
              <a:off x="9988678" y="4629656"/>
              <a:ext cx="86543" cy="60393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" name="Google Shape;416;p52"/>
            <p:cNvSpPr/>
            <p:nvPr/>
          </p:nvSpPr>
          <p:spPr>
            <a:xfrm>
              <a:off x="9988678" y="4715781"/>
              <a:ext cx="86821" cy="6036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" name="Google Shape;417;p52"/>
            <p:cNvSpPr/>
            <p:nvPr/>
          </p:nvSpPr>
          <p:spPr>
            <a:xfrm>
              <a:off x="9988678" y="4974101"/>
              <a:ext cx="86543" cy="6028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" name="Google Shape;418;p52"/>
            <p:cNvSpPr/>
            <p:nvPr/>
          </p:nvSpPr>
          <p:spPr>
            <a:xfrm>
              <a:off x="9988678" y="4888004"/>
              <a:ext cx="86543" cy="6036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" name="Google Shape;419;p52"/>
            <p:cNvSpPr/>
            <p:nvPr/>
          </p:nvSpPr>
          <p:spPr>
            <a:xfrm>
              <a:off x="9988678" y="4802104"/>
              <a:ext cx="86543" cy="60167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" name="Google Shape;420;p52"/>
            <p:cNvSpPr/>
            <p:nvPr/>
          </p:nvSpPr>
          <p:spPr>
            <a:xfrm>
              <a:off x="11366092" y="4715781"/>
              <a:ext cx="86786" cy="6036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" name="Google Shape;421;p52"/>
            <p:cNvSpPr/>
            <p:nvPr/>
          </p:nvSpPr>
          <p:spPr>
            <a:xfrm>
              <a:off x="10942385" y="4802104"/>
              <a:ext cx="86508" cy="60167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" name="Google Shape;422;p52"/>
            <p:cNvSpPr/>
            <p:nvPr/>
          </p:nvSpPr>
          <p:spPr>
            <a:xfrm>
              <a:off x="10942385" y="4715781"/>
              <a:ext cx="86786" cy="6036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" name="Google Shape;423;p52"/>
            <p:cNvSpPr/>
            <p:nvPr/>
          </p:nvSpPr>
          <p:spPr>
            <a:xfrm>
              <a:off x="11048364" y="4629656"/>
              <a:ext cx="86543" cy="60393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" name="Google Shape;424;p52"/>
            <p:cNvSpPr/>
            <p:nvPr/>
          </p:nvSpPr>
          <p:spPr>
            <a:xfrm>
              <a:off x="10836093" y="4543559"/>
              <a:ext cx="86821" cy="6036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6" y="1154"/>
                    <a:pt x="2017" y="8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" name="Google Shape;425;p52"/>
            <p:cNvSpPr/>
            <p:nvPr/>
          </p:nvSpPr>
          <p:spPr>
            <a:xfrm>
              <a:off x="10624378" y="4371562"/>
              <a:ext cx="86543" cy="6028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" name="Google Shape;426;p52"/>
            <p:cNvSpPr/>
            <p:nvPr/>
          </p:nvSpPr>
          <p:spPr>
            <a:xfrm>
              <a:off x="10094692" y="4285437"/>
              <a:ext cx="86508" cy="6028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1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" name="Google Shape;427;p52"/>
            <p:cNvSpPr/>
            <p:nvPr/>
          </p:nvSpPr>
          <p:spPr>
            <a:xfrm>
              <a:off x="10412385" y="4457660"/>
              <a:ext cx="86821" cy="60167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" name="Google Shape;428;p52"/>
            <p:cNvSpPr/>
            <p:nvPr/>
          </p:nvSpPr>
          <p:spPr>
            <a:xfrm>
              <a:off x="10412385" y="4371562"/>
              <a:ext cx="86821" cy="6028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" name="Google Shape;429;p52"/>
            <p:cNvSpPr/>
            <p:nvPr/>
          </p:nvSpPr>
          <p:spPr>
            <a:xfrm>
              <a:off x="10306372" y="4457660"/>
              <a:ext cx="86821" cy="60167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4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" name="Google Shape;430;p52"/>
            <p:cNvSpPr/>
            <p:nvPr/>
          </p:nvSpPr>
          <p:spPr>
            <a:xfrm>
              <a:off x="10306372" y="4371562"/>
              <a:ext cx="86821" cy="6028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" name="Google Shape;431;p52"/>
            <p:cNvSpPr/>
            <p:nvPr/>
          </p:nvSpPr>
          <p:spPr>
            <a:xfrm>
              <a:off x="10200671" y="4371562"/>
              <a:ext cx="86543" cy="6028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" name="Google Shape;432;p52"/>
            <p:cNvSpPr/>
            <p:nvPr/>
          </p:nvSpPr>
          <p:spPr>
            <a:xfrm>
              <a:off x="10200671" y="4285437"/>
              <a:ext cx="86543" cy="6028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" name="Google Shape;433;p52"/>
            <p:cNvSpPr/>
            <p:nvPr/>
          </p:nvSpPr>
          <p:spPr>
            <a:xfrm>
              <a:off x="11260079" y="5232223"/>
              <a:ext cx="86821" cy="6036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96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" name="Google Shape;434;p52"/>
            <p:cNvSpPr/>
            <p:nvPr/>
          </p:nvSpPr>
          <p:spPr>
            <a:xfrm>
              <a:off x="11154100" y="5404445"/>
              <a:ext cx="86786" cy="6028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1"/>
                  </a:cubicBezTo>
                  <a:cubicBezTo>
                    <a:pt x="2496" y="1147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" name="Google Shape;435;p52"/>
            <p:cNvSpPr/>
            <p:nvPr/>
          </p:nvSpPr>
          <p:spPr>
            <a:xfrm>
              <a:off x="11154100" y="5318320"/>
              <a:ext cx="86786" cy="60393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39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" name="Google Shape;436;p52"/>
            <p:cNvSpPr/>
            <p:nvPr/>
          </p:nvSpPr>
          <p:spPr>
            <a:xfrm>
              <a:off x="11048364" y="5404445"/>
              <a:ext cx="86543" cy="6028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" name="Google Shape;437;p52"/>
            <p:cNvSpPr/>
            <p:nvPr/>
          </p:nvSpPr>
          <p:spPr>
            <a:xfrm>
              <a:off x="10412385" y="5404445"/>
              <a:ext cx="86821" cy="6028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96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" name="Google Shape;438;p52"/>
            <p:cNvSpPr/>
            <p:nvPr/>
          </p:nvSpPr>
          <p:spPr>
            <a:xfrm>
              <a:off x="10518399" y="5232223"/>
              <a:ext cx="86508" cy="6036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4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" name="Google Shape;439;p52"/>
            <p:cNvSpPr/>
            <p:nvPr/>
          </p:nvSpPr>
          <p:spPr>
            <a:xfrm>
              <a:off x="10518399" y="5146323"/>
              <a:ext cx="86508" cy="60224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" name="Google Shape;440;p52"/>
            <p:cNvSpPr/>
            <p:nvPr/>
          </p:nvSpPr>
          <p:spPr>
            <a:xfrm>
              <a:off x="10518399" y="5060226"/>
              <a:ext cx="86508" cy="6028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" name="Google Shape;441;p52"/>
            <p:cNvSpPr/>
            <p:nvPr/>
          </p:nvSpPr>
          <p:spPr>
            <a:xfrm>
              <a:off x="10518399" y="4974101"/>
              <a:ext cx="86508" cy="6028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" name="Google Shape;442;p52"/>
            <p:cNvSpPr/>
            <p:nvPr/>
          </p:nvSpPr>
          <p:spPr>
            <a:xfrm>
              <a:off x="10518399" y="4888004"/>
              <a:ext cx="86508" cy="6036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" name="Google Shape;443;p52"/>
            <p:cNvSpPr/>
            <p:nvPr/>
          </p:nvSpPr>
          <p:spPr>
            <a:xfrm>
              <a:off x="10518399" y="4802104"/>
              <a:ext cx="86508" cy="60167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" name="Google Shape;444;p52"/>
            <p:cNvSpPr/>
            <p:nvPr/>
          </p:nvSpPr>
          <p:spPr>
            <a:xfrm>
              <a:off x="10518399" y="4715781"/>
              <a:ext cx="86786" cy="6036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" name="Google Shape;445;p52"/>
            <p:cNvSpPr/>
            <p:nvPr/>
          </p:nvSpPr>
          <p:spPr>
            <a:xfrm>
              <a:off x="10412385" y="5232223"/>
              <a:ext cx="86821" cy="6036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2" y="1821"/>
                  </a:cubicBezTo>
                  <a:cubicBezTo>
                    <a:pt x="2496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" name="Google Shape;446;p52"/>
            <p:cNvSpPr/>
            <p:nvPr/>
          </p:nvSpPr>
          <p:spPr>
            <a:xfrm>
              <a:off x="10412385" y="4715781"/>
              <a:ext cx="86821" cy="6036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" name="Google Shape;447;p52"/>
            <p:cNvSpPr/>
            <p:nvPr/>
          </p:nvSpPr>
          <p:spPr>
            <a:xfrm>
              <a:off x="10412385" y="4629656"/>
              <a:ext cx="86821" cy="60393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" name="Google Shape;448;p52"/>
            <p:cNvSpPr/>
            <p:nvPr/>
          </p:nvSpPr>
          <p:spPr>
            <a:xfrm>
              <a:off x="10306372" y="5232223"/>
              <a:ext cx="86821" cy="6036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" name="Google Shape;449;p52"/>
            <p:cNvSpPr/>
            <p:nvPr/>
          </p:nvSpPr>
          <p:spPr>
            <a:xfrm>
              <a:off x="10306372" y="5146323"/>
              <a:ext cx="86821" cy="60224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" name="Google Shape;450;p52"/>
            <p:cNvSpPr/>
            <p:nvPr/>
          </p:nvSpPr>
          <p:spPr>
            <a:xfrm>
              <a:off x="10306372" y="4715781"/>
              <a:ext cx="86821" cy="6036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497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" name="Google Shape;451;p52"/>
            <p:cNvSpPr/>
            <p:nvPr/>
          </p:nvSpPr>
          <p:spPr>
            <a:xfrm>
              <a:off x="10306372" y="4629656"/>
              <a:ext cx="86821" cy="60393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" name="Google Shape;452;p52"/>
            <p:cNvSpPr/>
            <p:nvPr/>
          </p:nvSpPr>
          <p:spPr>
            <a:xfrm>
              <a:off x="10200671" y="5146323"/>
              <a:ext cx="86543" cy="60224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" name="Google Shape;453;p52"/>
            <p:cNvSpPr/>
            <p:nvPr/>
          </p:nvSpPr>
          <p:spPr>
            <a:xfrm>
              <a:off x="10200671" y="5060226"/>
              <a:ext cx="86543" cy="6028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7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" name="Google Shape;454;p52"/>
            <p:cNvSpPr/>
            <p:nvPr/>
          </p:nvSpPr>
          <p:spPr>
            <a:xfrm>
              <a:off x="10200671" y="4715781"/>
              <a:ext cx="86821" cy="6036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" name="Google Shape;455;p52"/>
            <p:cNvSpPr/>
            <p:nvPr/>
          </p:nvSpPr>
          <p:spPr>
            <a:xfrm>
              <a:off x="10200671" y="4629656"/>
              <a:ext cx="86543" cy="60393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" name="Google Shape;456;p52"/>
            <p:cNvSpPr/>
            <p:nvPr/>
          </p:nvSpPr>
          <p:spPr>
            <a:xfrm>
              <a:off x="10094692" y="5060226"/>
              <a:ext cx="86508" cy="6028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1"/>
                  </a:cubicBezTo>
                  <a:cubicBezTo>
                    <a:pt x="2488" y="1147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" name="Google Shape;457;p52"/>
            <p:cNvSpPr/>
            <p:nvPr/>
          </p:nvSpPr>
          <p:spPr>
            <a:xfrm>
              <a:off x="10094692" y="4629656"/>
              <a:ext cx="86508" cy="60393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7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" name="Google Shape;458;p52"/>
            <p:cNvSpPr/>
            <p:nvPr/>
          </p:nvSpPr>
          <p:spPr>
            <a:xfrm>
              <a:off x="10094692" y="4543559"/>
              <a:ext cx="86508" cy="6036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4" y="2137"/>
                    <a:pt x="1070" y="2137"/>
                  </a:cubicBezTo>
                  <a:cubicBezTo>
                    <a:pt x="1331" y="2137"/>
                    <a:pt x="1597" y="2039"/>
                    <a:pt x="1813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" name="Google Shape;459;p52"/>
            <p:cNvSpPr/>
            <p:nvPr/>
          </p:nvSpPr>
          <p:spPr>
            <a:xfrm>
              <a:off x="9988678" y="5060226"/>
              <a:ext cx="86543" cy="6028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" name="Google Shape;460;p52"/>
            <p:cNvSpPr/>
            <p:nvPr/>
          </p:nvSpPr>
          <p:spPr>
            <a:xfrm>
              <a:off x="9988678" y="4543559"/>
              <a:ext cx="86543" cy="6036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" name="Google Shape;461;p52"/>
            <p:cNvSpPr/>
            <p:nvPr/>
          </p:nvSpPr>
          <p:spPr>
            <a:xfrm>
              <a:off x="9882664" y="5060226"/>
              <a:ext cx="86821" cy="6028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97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" name="Google Shape;462;p52"/>
            <p:cNvSpPr/>
            <p:nvPr/>
          </p:nvSpPr>
          <p:spPr>
            <a:xfrm>
              <a:off x="9882664" y="4629656"/>
              <a:ext cx="86821" cy="60393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" name="Google Shape;463;p52"/>
            <p:cNvSpPr/>
            <p:nvPr/>
          </p:nvSpPr>
          <p:spPr>
            <a:xfrm>
              <a:off x="9776685" y="5060226"/>
              <a:ext cx="86821" cy="6028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1"/>
                  </a:cubicBezTo>
                  <a:cubicBezTo>
                    <a:pt x="2496" y="1147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" name="Google Shape;464;p52"/>
            <p:cNvSpPr/>
            <p:nvPr/>
          </p:nvSpPr>
          <p:spPr>
            <a:xfrm>
              <a:off x="9776685" y="4715781"/>
              <a:ext cx="86821" cy="6036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30" y="1821"/>
                  </a:cubicBezTo>
                  <a:cubicBezTo>
                    <a:pt x="2496" y="1146"/>
                    <a:pt x="2025" y="0"/>
                    <a:pt x="10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" name="Google Shape;465;p52"/>
            <p:cNvSpPr/>
            <p:nvPr/>
          </p:nvSpPr>
          <p:spPr>
            <a:xfrm>
              <a:off x="9776685" y="4629656"/>
              <a:ext cx="86821" cy="60393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3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" name="Google Shape;466;p52"/>
            <p:cNvSpPr/>
            <p:nvPr/>
          </p:nvSpPr>
          <p:spPr>
            <a:xfrm>
              <a:off x="9670949" y="5060226"/>
              <a:ext cx="86543" cy="6028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9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" name="Google Shape;467;p52"/>
            <p:cNvSpPr/>
            <p:nvPr/>
          </p:nvSpPr>
          <p:spPr>
            <a:xfrm>
              <a:off x="9670949" y="4802104"/>
              <a:ext cx="86543" cy="60167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" name="Google Shape;468;p52"/>
            <p:cNvSpPr/>
            <p:nvPr/>
          </p:nvSpPr>
          <p:spPr>
            <a:xfrm>
              <a:off x="9670949" y="4715781"/>
              <a:ext cx="86821" cy="6036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" name="Google Shape;469;p52"/>
            <p:cNvSpPr/>
            <p:nvPr/>
          </p:nvSpPr>
          <p:spPr>
            <a:xfrm>
              <a:off x="9564970" y="5060226"/>
              <a:ext cx="86543" cy="6028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" name="Google Shape;470;p52"/>
            <p:cNvSpPr/>
            <p:nvPr/>
          </p:nvSpPr>
          <p:spPr>
            <a:xfrm>
              <a:off x="9564970" y="4974101"/>
              <a:ext cx="86543" cy="6028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" name="Google Shape;471;p52"/>
            <p:cNvSpPr/>
            <p:nvPr/>
          </p:nvSpPr>
          <p:spPr>
            <a:xfrm>
              <a:off x="9564970" y="4888004"/>
              <a:ext cx="86543" cy="6036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" name="Google Shape;472;p52"/>
            <p:cNvSpPr/>
            <p:nvPr/>
          </p:nvSpPr>
          <p:spPr>
            <a:xfrm>
              <a:off x="9564970" y="4802104"/>
              <a:ext cx="86543" cy="60167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" name="Google Shape;473;p52"/>
            <p:cNvSpPr/>
            <p:nvPr/>
          </p:nvSpPr>
          <p:spPr>
            <a:xfrm>
              <a:off x="7657869" y="4802104"/>
              <a:ext cx="86508" cy="60167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" name="Google Shape;474;p52"/>
            <p:cNvSpPr/>
            <p:nvPr/>
          </p:nvSpPr>
          <p:spPr>
            <a:xfrm>
              <a:off x="7657869" y="4715781"/>
              <a:ext cx="86786" cy="6036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" name="Google Shape;475;p52"/>
            <p:cNvSpPr/>
            <p:nvPr/>
          </p:nvSpPr>
          <p:spPr>
            <a:xfrm>
              <a:off x="7657869" y="4629656"/>
              <a:ext cx="86508" cy="60393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" name="Google Shape;476;p52"/>
            <p:cNvSpPr/>
            <p:nvPr/>
          </p:nvSpPr>
          <p:spPr>
            <a:xfrm>
              <a:off x="7551856" y="4888004"/>
              <a:ext cx="86821" cy="6036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" name="Google Shape;477;p52"/>
            <p:cNvSpPr/>
            <p:nvPr/>
          </p:nvSpPr>
          <p:spPr>
            <a:xfrm>
              <a:off x="7551856" y="4802104"/>
              <a:ext cx="86716" cy="60167"/>
            </a:xfrm>
            <a:custGeom>
              <a:avLst/>
              <a:gdLst/>
              <a:ahLst/>
              <a:cxnLst/>
              <a:rect l="l" t="t" r="r" b="b"/>
              <a:pathLst>
                <a:path w="2494" h="2130" extrusionOk="0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80" y="1"/>
                    <a:pt x="9" y="472"/>
                    <a:pt x="1" y="1066"/>
                  </a:cubicBezTo>
                  <a:cubicBezTo>
                    <a:pt x="1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4"/>
                  </a:cubicBezTo>
                  <a:cubicBezTo>
                    <a:pt x="2494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" name="Google Shape;478;p52"/>
            <p:cNvSpPr/>
            <p:nvPr/>
          </p:nvSpPr>
          <p:spPr>
            <a:xfrm>
              <a:off x="7551856" y="4715781"/>
              <a:ext cx="86821" cy="6036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80" y="2137"/>
                  </a:cubicBezTo>
                  <a:cubicBezTo>
                    <a:pt x="1343" y="2137"/>
                    <a:pt x="1612" y="2039"/>
                    <a:pt x="1830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" name="Google Shape;479;p52"/>
            <p:cNvSpPr/>
            <p:nvPr/>
          </p:nvSpPr>
          <p:spPr>
            <a:xfrm>
              <a:off x="7445842" y="4027344"/>
              <a:ext cx="86821" cy="6028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" name="Google Shape;480;p52"/>
            <p:cNvSpPr/>
            <p:nvPr/>
          </p:nvSpPr>
          <p:spPr>
            <a:xfrm>
              <a:off x="7445842" y="4113214"/>
              <a:ext cx="86821" cy="60393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" name="Google Shape;481;p52"/>
            <p:cNvSpPr/>
            <p:nvPr/>
          </p:nvSpPr>
          <p:spPr>
            <a:xfrm>
              <a:off x="6916433" y="3596999"/>
              <a:ext cx="86543" cy="6028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" name="Google Shape;482;p52"/>
            <p:cNvSpPr/>
            <p:nvPr/>
          </p:nvSpPr>
          <p:spPr>
            <a:xfrm>
              <a:off x="6916433" y="3683125"/>
              <a:ext cx="86543" cy="6019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" name="Google Shape;483;p52"/>
            <p:cNvSpPr/>
            <p:nvPr/>
          </p:nvSpPr>
          <p:spPr>
            <a:xfrm>
              <a:off x="6916433" y="3768995"/>
              <a:ext cx="86543" cy="60393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" name="Google Shape;484;p52"/>
            <p:cNvSpPr/>
            <p:nvPr/>
          </p:nvSpPr>
          <p:spPr>
            <a:xfrm>
              <a:off x="6916433" y="3855121"/>
              <a:ext cx="86543" cy="6036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" name="Google Shape;485;p52"/>
            <p:cNvSpPr/>
            <p:nvPr/>
          </p:nvSpPr>
          <p:spPr>
            <a:xfrm>
              <a:off x="6916433" y="3941218"/>
              <a:ext cx="86543" cy="6028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" name="Google Shape;486;p52"/>
            <p:cNvSpPr/>
            <p:nvPr/>
          </p:nvSpPr>
          <p:spPr>
            <a:xfrm>
              <a:off x="6916433" y="4027344"/>
              <a:ext cx="86543" cy="6028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" name="Google Shape;487;p52"/>
            <p:cNvSpPr/>
            <p:nvPr/>
          </p:nvSpPr>
          <p:spPr>
            <a:xfrm>
              <a:off x="6916433" y="4113214"/>
              <a:ext cx="86543" cy="60393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" name="Google Shape;488;p52"/>
            <p:cNvSpPr/>
            <p:nvPr/>
          </p:nvSpPr>
          <p:spPr>
            <a:xfrm>
              <a:off x="6916433" y="4199340"/>
              <a:ext cx="86543" cy="6036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" name="Google Shape;489;p52"/>
            <p:cNvSpPr/>
            <p:nvPr/>
          </p:nvSpPr>
          <p:spPr>
            <a:xfrm>
              <a:off x="6916433" y="4285437"/>
              <a:ext cx="86543" cy="6028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" name="Google Shape;490;p52"/>
            <p:cNvSpPr/>
            <p:nvPr/>
          </p:nvSpPr>
          <p:spPr>
            <a:xfrm>
              <a:off x="6916433" y="4371562"/>
              <a:ext cx="86543" cy="6028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" name="Google Shape;491;p52"/>
            <p:cNvSpPr/>
            <p:nvPr/>
          </p:nvSpPr>
          <p:spPr>
            <a:xfrm>
              <a:off x="6916433" y="4457660"/>
              <a:ext cx="86543" cy="60167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" name="Google Shape;492;p52"/>
            <p:cNvSpPr/>
            <p:nvPr/>
          </p:nvSpPr>
          <p:spPr>
            <a:xfrm>
              <a:off x="6916433" y="4543559"/>
              <a:ext cx="86543" cy="6036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" name="Google Shape;493;p52"/>
            <p:cNvSpPr/>
            <p:nvPr/>
          </p:nvSpPr>
          <p:spPr>
            <a:xfrm>
              <a:off x="6916433" y="4629656"/>
              <a:ext cx="86543" cy="60393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" name="Google Shape;494;p52"/>
            <p:cNvSpPr/>
            <p:nvPr/>
          </p:nvSpPr>
          <p:spPr>
            <a:xfrm>
              <a:off x="6916433" y="4715781"/>
              <a:ext cx="86821" cy="6036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" name="Google Shape;495;p52"/>
            <p:cNvSpPr/>
            <p:nvPr/>
          </p:nvSpPr>
          <p:spPr>
            <a:xfrm>
              <a:off x="6916433" y="4802104"/>
              <a:ext cx="86543" cy="60167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" name="Google Shape;496;p52"/>
            <p:cNvSpPr/>
            <p:nvPr/>
          </p:nvSpPr>
          <p:spPr>
            <a:xfrm>
              <a:off x="6916433" y="4974101"/>
              <a:ext cx="86543" cy="6028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" name="Google Shape;497;p52"/>
            <p:cNvSpPr/>
            <p:nvPr/>
          </p:nvSpPr>
          <p:spPr>
            <a:xfrm>
              <a:off x="7022134" y="3596999"/>
              <a:ext cx="86821" cy="6028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" name="Google Shape;498;p52"/>
            <p:cNvSpPr/>
            <p:nvPr/>
          </p:nvSpPr>
          <p:spPr>
            <a:xfrm>
              <a:off x="7022134" y="3683125"/>
              <a:ext cx="86821" cy="6019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" name="Google Shape;499;p52"/>
            <p:cNvSpPr/>
            <p:nvPr/>
          </p:nvSpPr>
          <p:spPr>
            <a:xfrm>
              <a:off x="7022134" y="3768995"/>
              <a:ext cx="86821" cy="60393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" name="Google Shape;500;p52"/>
            <p:cNvSpPr/>
            <p:nvPr/>
          </p:nvSpPr>
          <p:spPr>
            <a:xfrm>
              <a:off x="7022134" y="3855121"/>
              <a:ext cx="86821" cy="6036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" name="Google Shape;501;p52"/>
            <p:cNvSpPr/>
            <p:nvPr/>
          </p:nvSpPr>
          <p:spPr>
            <a:xfrm>
              <a:off x="7022134" y="3941218"/>
              <a:ext cx="86821" cy="6028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" name="Google Shape;502;p52"/>
            <p:cNvSpPr/>
            <p:nvPr/>
          </p:nvSpPr>
          <p:spPr>
            <a:xfrm>
              <a:off x="7022134" y="4027344"/>
              <a:ext cx="86821" cy="6019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" name="Google Shape;503;p52"/>
            <p:cNvSpPr/>
            <p:nvPr/>
          </p:nvSpPr>
          <p:spPr>
            <a:xfrm>
              <a:off x="7022134" y="4113214"/>
              <a:ext cx="86821" cy="60393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" name="Google Shape;504;p52"/>
            <p:cNvSpPr/>
            <p:nvPr/>
          </p:nvSpPr>
          <p:spPr>
            <a:xfrm>
              <a:off x="7022134" y="4199340"/>
              <a:ext cx="86821" cy="6036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" name="Google Shape;505;p52"/>
            <p:cNvSpPr/>
            <p:nvPr/>
          </p:nvSpPr>
          <p:spPr>
            <a:xfrm>
              <a:off x="7022134" y="4285437"/>
              <a:ext cx="86821" cy="6028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" name="Google Shape;506;p52"/>
            <p:cNvSpPr/>
            <p:nvPr/>
          </p:nvSpPr>
          <p:spPr>
            <a:xfrm>
              <a:off x="7022134" y="4371562"/>
              <a:ext cx="86821" cy="6028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" name="Google Shape;507;p52"/>
            <p:cNvSpPr/>
            <p:nvPr/>
          </p:nvSpPr>
          <p:spPr>
            <a:xfrm>
              <a:off x="7022134" y="4457660"/>
              <a:ext cx="86821" cy="60167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4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" name="Google Shape;508;p52"/>
            <p:cNvSpPr/>
            <p:nvPr/>
          </p:nvSpPr>
          <p:spPr>
            <a:xfrm>
              <a:off x="7022134" y="4543559"/>
              <a:ext cx="86821" cy="6036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" name="Google Shape;509;p52"/>
            <p:cNvSpPr/>
            <p:nvPr/>
          </p:nvSpPr>
          <p:spPr>
            <a:xfrm>
              <a:off x="7022134" y="4629656"/>
              <a:ext cx="86821" cy="60393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" name="Google Shape;510;p52"/>
            <p:cNvSpPr/>
            <p:nvPr/>
          </p:nvSpPr>
          <p:spPr>
            <a:xfrm>
              <a:off x="7128148" y="3596999"/>
              <a:ext cx="86821" cy="6028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" name="Google Shape;511;p52"/>
            <p:cNvSpPr/>
            <p:nvPr/>
          </p:nvSpPr>
          <p:spPr>
            <a:xfrm>
              <a:off x="7128148" y="3683125"/>
              <a:ext cx="86821" cy="6019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" name="Google Shape;512;p52"/>
            <p:cNvSpPr/>
            <p:nvPr/>
          </p:nvSpPr>
          <p:spPr>
            <a:xfrm>
              <a:off x="7128148" y="3768995"/>
              <a:ext cx="86821" cy="60393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" name="Google Shape;513;p52"/>
            <p:cNvSpPr/>
            <p:nvPr/>
          </p:nvSpPr>
          <p:spPr>
            <a:xfrm>
              <a:off x="7128148" y="3855121"/>
              <a:ext cx="86821" cy="6036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" name="Google Shape;514;p52"/>
            <p:cNvSpPr/>
            <p:nvPr/>
          </p:nvSpPr>
          <p:spPr>
            <a:xfrm>
              <a:off x="7128148" y="3941218"/>
              <a:ext cx="86821" cy="6028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" name="Google Shape;515;p52"/>
            <p:cNvSpPr/>
            <p:nvPr/>
          </p:nvSpPr>
          <p:spPr>
            <a:xfrm>
              <a:off x="7128148" y="4027344"/>
              <a:ext cx="86821" cy="6028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" name="Google Shape;516;p52"/>
            <p:cNvSpPr/>
            <p:nvPr/>
          </p:nvSpPr>
          <p:spPr>
            <a:xfrm>
              <a:off x="7128148" y="4113214"/>
              <a:ext cx="86821" cy="60393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" name="Google Shape;517;p52"/>
            <p:cNvSpPr/>
            <p:nvPr/>
          </p:nvSpPr>
          <p:spPr>
            <a:xfrm>
              <a:off x="7128148" y="4199340"/>
              <a:ext cx="86821" cy="6036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" name="Google Shape;518;p52"/>
            <p:cNvSpPr/>
            <p:nvPr/>
          </p:nvSpPr>
          <p:spPr>
            <a:xfrm>
              <a:off x="7128148" y="4285437"/>
              <a:ext cx="86821" cy="6028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9" name="Google Shape;519;p52"/>
            <p:cNvSpPr/>
            <p:nvPr/>
          </p:nvSpPr>
          <p:spPr>
            <a:xfrm>
              <a:off x="7128148" y="4371562"/>
              <a:ext cx="86821" cy="6028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0" name="Google Shape;520;p52"/>
            <p:cNvSpPr/>
            <p:nvPr/>
          </p:nvSpPr>
          <p:spPr>
            <a:xfrm>
              <a:off x="7128148" y="4457660"/>
              <a:ext cx="86821" cy="60167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1" name="Google Shape;521;p52"/>
            <p:cNvSpPr/>
            <p:nvPr/>
          </p:nvSpPr>
          <p:spPr>
            <a:xfrm>
              <a:off x="7128148" y="4543559"/>
              <a:ext cx="86821" cy="6036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2" name="Google Shape;522;p52"/>
            <p:cNvSpPr/>
            <p:nvPr/>
          </p:nvSpPr>
          <p:spPr>
            <a:xfrm>
              <a:off x="7234162" y="3855121"/>
              <a:ext cx="86508" cy="6036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3" name="Google Shape;523;p52"/>
            <p:cNvSpPr/>
            <p:nvPr/>
          </p:nvSpPr>
          <p:spPr>
            <a:xfrm>
              <a:off x="7234162" y="3941218"/>
              <a:ext cx="86508" cy="6028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" name="Google Shape;524;p52"/>
            <p:cNvSpPr/>
            <p:nvPr/>
          </p:nvSpPr>
          <p:spPr>
            <a:xfrm>
              <a:off x="7234162" y="4027344"/>
              <a:ext cx="86508" cy="6019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" name="Google Shape;525;p52"/>
            <p:cNvSpPr/>
            <p:nvPr/>
          </p:nvSpPr>
          <p:spPr>
            <a:xfrm>
              <a:off x="7234162" y="4113214"/>
              <a:ext cx="86508" cy="60393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4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6" name="Google Shape;526;p52"/>
            <p:cNvSpPr/>
            <p:nvPr/>
          </p:nvSpPr>
          <p:spPr>
            <a:xfrm>
              <a:off x="7340141" y="3855121"/>
              <a:ext cx="86543" cy="6036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" name="Google Shape;527;p52"/>
            <p:cNvSpPr/>
            <p:nvPr/>
          </p:nvSpPr>
          <p:spPr>
            <a:xfrm>
              <a:off x="7340141" y="3941218"/>
              <a:ext cx="86543" cy="6028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" name="Google Shape;528;p52"/>
            <p:cNvSpPr/>
            <p:nvPr/>
          </p:nvSpPr>
          <p:spPr>
            <a:xfrm>
              <a:off x="7340141" y="4027344"/>
              <a:ext cx="86543" cy="6019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9" name="Google Shape;529;p52"/>
            <p:cNvSpPr/>
            <p:nvPr/>
          </p:nvSpPr>
          <p:spPr>
            <a:xfrm>
              <a:off x="7340141" y="4113214"/>
              <a:ext cx="86543" cy="60393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" name="Google Shape;530;p52"/>
            <p:cNvSpPr/>
            <p:nvPr/>
          </p:nvSpPr>
          <p:spPr>
            <a:xfrm>
              <a:off x="7339967" y="4199340"/>
              <a:ext cx="86716" cy="6036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5" y="8"/>
                    <a:pt x="6" y="480"/>
                    <a:pt x="6" y="1065"/>
                  </a:cubicBezTo>
                  <a:cubicBezTo>
                    <a:pt x="0" y="1709"/>
                    <a:pt x="527" y="2137"/>
                    <a:pt x="1075" y="2137"/>
                  </a:cubicBezTo>
                  <a:cubicBezTo>
                    <a:pt x="1337" y="2137"/>
                    <a:pt x="1603" y="2039"/>
                    <a:pt x="1818" y="1821"/>
                  </a:cubicBezTo>
                  <a:cubicBezTo>
                    <a:pt x="2493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1" name="Google Shape;531;p52"/>
            <p:cNvSpPr/>
            <p:nvPr/>
          </p:nvSpPr>
          <p:spPr>
            <a:xfrm>
              <a:off x="7234162" y="4199340"/>
              <a:ext cx="86508" cy="6036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2" name="Google Shape;532;p52"/>
            <p:cNvSpPr/>
            <p:nvPr/>
          </p:nvSpPr>
          <p:spPr>
            <a:xfrm>
              <a:off x="7234162" y="4285437"/>
              <a:ext cx="86508" cy="6028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" name="Google Shape;533;p52"/>
            <p:cNvSpPr/>
            <p:nvPr/>
          </p:nvSpPr>
          <p:spPr>
            <a:xfrm>
              <a:off x="7234162" y="4371562"/>
              <a:ext cx="86508" cy="6028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" name="Google Shape;534;p52"/>
            <p:cNvSpPr/>
            <p:nvPr/>
          </p:nvSpPr>
          <p:spPr>
            <a:xfrm>
              <a:off x="7234162" y="4457660"/>
              <a:ext cx="86508" cy="60167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5" name="Google Shape;535;p52"/>
            <p:cNvSpPr/>
            <p:nvPr/>
          </p:nvSpPr>
          <p:spPr>
            <a:xfrm>
              <a:off x="7234162" y="4543559"/>
              <a:ext cx="86508" cy="6036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4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6" name="Google Shape;536;p52"/>
            <p:cNvSpPr/>
            <p:nvPr/>
          </p:nvSpPr>
          <p:spPr>
            <a:xfrm>
              <a:off x="7234162" y="4629656"/>
              <a:ext cx="86508" cy="60393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7" name="Google Shape;537;p52"/>
            <p:cNvSpPr/>
            <p:nvPr/>
          </p:nvSpPr>
          <p:spPr>
            <a:xfrm>
              <a:off x="7128148" y="4629656"/>
              <a:ext cx="86821" cy="60393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8" name="Google Shape;538;p52"/>
            <p:cNvSpPr/>
            <p:nvPr/>
          </p:nvSpPr>
          <p:spPr>
            <a:xfrm>
              <a:off x="7128148" y="4715781"/>
              <a:ext cx="86821" cy="6036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9" name="Google Shape;539;p52"/>
            <p:cNvSpPr/>
            <p:nvPr/>
          </p:nvSpPr>
          <p:spPr>
            <a:xfrm>
              <a:off x="7022134" y="4715781"/>
              <a:ext cx="86821" cy="6036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497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0" name="Google Shape;540;p52"/>
            <p:cNvSpPr/>
            <p:nvPr/>
          </p:nvSpPr>
          <p:spPr>
            <a:xfrm>
              <a:off x="7022134" y="4802104"/>
              <a:ext cx="86821" cy="60167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4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1" name="Google Shape;541;p52"/>
            <p:cNvSpPr/>
            <p:nvPr/>
          </p:nvSpPr>
          <p:spPr>
            <a:xfrm>
              <a:off x="7022134" y="4974101"/>
              <a:ext cx="86821" cy="6028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10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2" name="Google Shape;542;p52"/>
            <p:cNvSpPr/>
            <p:nvPr/>
          </p:nvSpPr>
          <p:spPr>
            <a:xfrm>
              <a:off x="7022134" y="4888004"/>
              <a:ext cx="86821" cy="6036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3" name="Google Shape;543;p52"/>
            <p:cNvSpPr/>
            <p:nvPr/>
          </p:nvSpPr>
          <p:spPr>
            <a:xfrm>
              <a:off x="6916433" y="4888004"/>
              <a:ext cx="86543" cy="6036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4" name="Google Shape;544;p52"/>
            <p:cNvSpPr/>
            <p:nvPr/>
          </p:nvSpPr>
          <p:spPr>
            <a:xfrm>
              <a:off x="6386434" y="3424776"/>
              <a:ext cx="86543" cy="60393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5" name="Google Shape;545;p52"/>
            <p:cNvSpPr/>
            <p:nvPr/>
          </p:nvSpPr>
          <p:spPr>
            <a:xfrm>
              <a:off x="6386434" y="3510902"/>
              <a:ext cx="86543" cy="6028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6" name="Google Shape;546;p52"/>
            <p:cNvSpPr/>
            <p:nvPr/>
          </p:nvSpPr>
          <p:spPr>
            <a:xfrm>
              <a:off x="6386434" y="3596999"/>
              <a:ext cx="86543" cy="6028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7" name="Google Shape;547;p52"/>
            <p:cNvSpPr/>
            <p:nvPr/>
          </p:nvSpPr>
          <p:spPr>
            <a:xfrm>
              <a:off x="6386434" y="3683125"/>
              <a:ext cx="86543" cy="6019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8" name="Google Shape;548;p52"/>
            <p:cNvSpPr/>
            <p:nvPr/>
          </p:nvSpPr>
          <p:spPr>
            <a:xfrm>
              <a:off x="6386434" y="3768995"/>
              <a:ext cx="86543" cy="60393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9" name="Google Shape;549;p52"/>
            <p:cNvSpPr/>
            <p:nvPr/>
          </p:nvSpPr>
          <p:spPr>
            <a:xfrm>
              <a:off x="6386434" y="3855121"/>
              <a:ext cx="86543" cy="6036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0" name="Google Shape;550;p52"/>
            <p:cNvSpPr/>
            <p:nvPr/>
          </p:nvSpPr>
          <p:spPr>
            <a:xfrm>
              <a:off x="6386434" y="3941218"/>
              <a:ext cx="86543" cy="6028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1" name="Google Shape;551;p52"/>
            <p:cNvSpPr/>
            <p:nvPr/>
          </p:nvSpPr>
          <p:spPr>
            <a:xfrm>
              <a:off x="5962726" y="3683125"/>
              <a:ext cx="86543" cy="6019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2" name="Google Shape;552;p52"/>
            <p:cNvSpPr/>
            <p:nvPr/>
          </p:nvSpPr>
          <p:spPr>
            <a:xfrm>
              <a:off x="5962726" y="3768995"/>
              <a:ext cx="86543" cy="60393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3" name="Google Shape;553;p52"/>
            <p:cNvSpPr/>
            <p:nvPr/>
          </p:nvSpPr>
          <p:spPr>
            <a:xfrm>
              <a:off x="5962726" y="3855121"/>
              <a:ext cx="86543" cy="6036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4" name="Google Shape;554;p52"/>
            <p:cNvSpPr/>
            <p:nvPr/>
          </p:nvSpPr>
          <p:spPr>
            <a:xfrm>
              <a:off x="6068740" y="3596999"/>
              <a:ext cx="86508" cy="6028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5" name="Google Shape;555;p52"/>
            <p:cNvSpPr/>
            <p:nvPr/>
          </p:nvSpPr>
          <p:spPr>
            <a:xfrm>
              <a:off x="6068740" y="3683125"/>
              <a:ext cx="86508" cy="6019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6" name="Google Shape;556;p52"/>
            <p:cNvSpPr/>
            <p:nvPr/>
          </p:nvSpPr>
          <p:spPr>
            <a:xfrm>
              <a:off x="6068740" y="3768995"/>
              <a:ext cx="86508" cy="60393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0"/>
                    <a:pt x="0" y="1066"/>
                  </a:cubicBezTo>
                  <a:cubicBezTo>
                    <a:pt x="0" y="1709"/>
                    <a:pt x="525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7" name="Google Shape;557;p52"/>
            <p:cNvSpPr/>
            <p:nvPr/>
          </p:nvSpPr>
          <p:spPr>
            <a:xfrm>
              <a:off x="6068740" y="3855121"/>
              <a:ext cx="86508" cy="6036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8" name="Google Shape;558;p52"/>
            <p:cNvSpPr/>
            <p:nvPr/>
          </p:nvSpPr>
          <p:spPr>
            <a:xfrm>
              <a:off x="6068740" y="3941218"/>
              <a:ext cx="86508" cy="6028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9" name="Google Shape;559;p52"/>
            <p:cNvSpPr/>
            <p:nvPr/>
          </p:nvSpPr>
          <p:spPr>
            <a:xfrm>
              <a:off x="6174441" y="3424776"/>
              <a:ext cx="86821" cy="60393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0" name="Google Shape;560;p52"/>
            <p:cNvSpPr/>
            <p:nvPr/>
          </p:nvSpPr>
          <p:spPr>
            <a:xfrm>
              <a:off x="6174441" y="3510902"/>
              <a:ext cx="86821" cy="6028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1" name="Google Shape;561;p52"/>
            <p:cNvSpPr/>
            <p:nvPr/>
          </p:nvSpPr>
          <p:spPr>
            <a:xfrm>
              <a:off x="6174441" y="3596999"/>
              <a:ext cx="86821" cy="6028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8" y="2134"/>
                  </a:cubicBezTo>
                  <a:cubicBezTo>
                    <a:pt x="1340" y="2134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2" name="Google Shape;562;p52"/>
            <p:cNvSpPr/>
            <p:nvPr/>
          </p:nvSpPr>
          <p:spPr>
            <a:xfrm>
              <a:off x="6174441" y="3683125"/>
              <a:ext cx="86821" cy="6019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0"/>
                  </a:moveTo>
                  <a:cubicBezTo>
                    <a:pt x="480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3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3" name="Google Shape;563;p52"/>
            <p:cNvSpPr/>
            <p:nvPr/>
          </p:nvSpPr>
          <p:spPr>
            <a:xfrm>
              <a:off x="6174441" y="3768995"/>
              <a:ext cx="86821" cy="60393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4" name="Google Shape;564;p52"/>
            <p:cNvSpPr/>
            <p:nvPr/>
          </p:nvSpPr>
          <p:spPr>
            <a:xfrm>
              <a:off x="6174441" y="3855121"/>
              <a:ext cx="86821" cy="6036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5" name="Google Shape;565;p52"/>
            <p:cNvSpPr/>
            <p:nvPr/>
          </p:nvSpPr>
          <p:spPr>
            <a:xfrm>
              <a:off x="6174441" y="3941218"/>
              <a:ext cx="86821" cy="6028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8" y="2134"/>
                  </a:cubicBezTo>
                  <a:cubicBezTo>
                    <a:pt x="1340" y="2134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6" name="Google Shape;566;p52"/>
            <p:cNvSpPr/>
            <p:nvPr/>
          </p:nvSpPr>
          <p:spPr>
            <a:xfrm>
              <a:off x="6280455" y="3424776"/>
              <a:ext cx="86821" cy="60393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7" name="Google Shape;567;p52"/>
            <p:cNvSpPr/>
            <p:nvPr/>
          </p:nvSpPr>
          <p:spPr>
            <a:xfrm>
              <a:off x="6280455" y="3510902"/>
              <a:ext cx="86821" cy="6028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8" name="Google Shape;568;p52"/>
            <p:cNvSpPr/>
            <p:nvPr/>
          </p:nvSpPr>
          <p:spPr>
            <a:xfrm>
              <a:off x="6280455" y="3596999"/>
              <a:ext cx="86821" cy="6028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9" name="Google Shape;569;p52"/>
            <p:cNvSpPr/>
            <p:nvPr/>
          </p:nvSpPr>
          <p:spPr>
            <a:xfrm>
              <a:off x="6280455" y="3683125"/>
              <a:ext cx="86821" cy="6019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0" name="Google Shape;570;p52"/>
            <p:cNvSpPr/>
            <p:nvPr/>
          </p:nvSpPr>
          <p:spPr>
            <a:xfrm>
              <a:off x="6280455" y="3768995"/>
              <a:ext cx="86821" cy="60393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1" name="Google Shape;571;p52"/>
            <p:cNvSpPr/>
            <p:nvPr/>
          </p:nvSpPr>
          <p:spPr>
            <a:xfrm>
              <a:off x="6280455" y="3855121"/>
              <a:ext cx="86821" cy="6036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2" name="Google Shape;572;p52"/>
            <p:cNvSpPr/>
            <p:nvPr/>
          </p:nvSpPr>
          <p:spPr>
            <a:xfrm>
              <a:off x="6280455" y="3941218"/>
              <a:ext cx="86821" cy="6028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3" name="Google Shape;573;p52"/>
            <p:cNvSpPr/>
            <p:nvPr/>
          </p:nvSpPr>
          <p:spPr>
            <a:xfrm>
              <a:off x="6280455" y="4027344"/>
              <a:ext cx="86821" cy="6019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4" name="Google Shape;574;p52"/>
            <p:cNvSpPr/>
            <p:nvPr/>
          </p:nvSpPr>
          <p:spPr>
            <a:xfrm>
              <a:off x="6386434" y="4027344"/>
              <a:ext cx="86543" cy="6019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5" name="Google Shape;575;p52"/>
            <p:cNvSpPr/>
            <p:nvPr/>
          </p:nvSpPr>
          <p:spPr>
            <a:xfrm>
              <a:off x="6492448" y="3424776"/>
              <a:ext cx="86508" cy="60393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6" name="Google Shape;576;p52"/>
            <p:cNvSpPr/>
            <p:nvPr/>
          </p:nvSpPr>
          <p:spPr>
            <a:xfrm>
              <a:off x="6492448" y="3510902"/>
              <a:ext cx="86508" cy="6028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7" name="Google Shape;577;p52"/>
            <p:cNvSpPr/>
            <p:nvPr/>
          </p:nvSpPr>
          <p:spPr>
            <a:xfrm>
              <a:off x="6492448" y="3596999"/>
              <a:ext cx="86508" cy="6028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8" name="Google Shape;578;p52"/>
            <p:cNvSpPr/>
            <p:nvPr/>
          </p:nvSpPr>
          <p:spPr>
            <a:xfrm>
              <a:off x="6492448" y="3768995"/>
              <a:ext cx="86508" cy="60393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9" name="Google Shape;579;p52"/>
            <p:cNvSpPr/>
            <p:nvPr/>
          </p:nvSpPr>
          <p:spPr>
            <a:xfrm>
              <a:off x="6492448" y="3855121"/>
              <a:ext cx="86508" cy="6036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0" name="Google Shape;580;p52"/>
            <p:cNvSpPr/>
            <p:nvPr/>
          </p:nvSpPr>
          <p:spPr>
            <a:xfrm>
              <a:off x="6492448" y="3941218"/>
              <a:ext cx="86508" cy="6028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1" name="Google Shape;581;p52"/>
            <p:cNvSpPr/>
            <p:nvPr/>
          </p:nvSpPr>
          <p:spPr>
            <a:xfrm>
              <a:off x="6492448" y="4027344"/>
              <a:ext cx="86508" cy="6019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2" name="Google Shape;582;p52"/>
            <p:cNvSpPr/>
            <p:nvPr/>
          </p:nvSpPr>
          <p:spPr>
            <a:xfrm>
              <a:off x="6598427" y="3424776"/>
              <a:ext cx="86543" cy="60393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3" name="Google Shape;583;p52"/>
            <p:cNvSpPr/>
            <p:nvPr/>
          </p:nvSpPr>
          <p:spPr>
            <a:xfrm>
              <a:off x="6598427" y="3510902"/>
              <a:ext cx="86543" cy="6028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4" name="Google Shape;584;p52"/>
            <p:cNvSpPr/>
            <p:nvPr/>
          </p:nvSpPr>
          <p:spPr>
            <a:xfrm>
              <a:off x="6598427" y="3596999"/>
              <a:ext cx="86543" cy="6028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5" name="Google Shape;585;p52"/>
            <p:cNvSpPr/>
            <p:nvPr/>
          </p:nvSpPr>
          <p:spPr>
            <a:xfrm>
              <a:off x="6598427" y="3768995"/>
              <a:ext cx="86543" cy="60393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6" name="Google Shape;586;p52"/>
            <p:cNvSpPr/>
            <p:nvPr/>
          </p:nvSpPr>
          <p:spPr>
            <a:xfrm>
              <a:off x="6598427" y="3855121"/>
              <a:ext cx="86543" cy="6028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7" name="Google Shape;587;p52"/>
            <p:cNvSpPr/>
            <p:nvPr/>
          </p:nvSpPr>
          <p:spPr>
            <a:xfrm>
              <a:off x="6598427" y="3941218"/>
              <a:ext cx="86543" cy="6028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8" name="Google Shape;588;p52"/>
            <p:cNvSpPr/>
            <p:nvPr/>
          </p:nvSpPr>
          <p:spPr>
            <a:xfrm>
              <a:off x="6598427" y="4027344"/>
              <a:ext cx="86543" cy="60224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5"/>
                    <a:pt x="528" y="2131"/>
                    <a:pt x="1076" y="2131"/>
                  </a:cubicBezTo>
                  <a:cubicBezTo>
                    <a:pt x="1335" y="2131"/>
                    <a:pt x="1599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9" name="Google Shape;589;p52"/>
            <p:cNvSpPr/>
            <p:nvPr/>
          </p:nvSpPr>
          <p:spPr>
            <a:xfrm>
              <a:off x="6598427" y="4113214"/>
              <a:ext cx="86543" cy="60393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0" name="Google Shape;590;p52"/>
            <p:cNvSpPr/>
            <p:nvPr/>
          </p:nvSpPr>
          <p:spPr>
            <a:xfrm>
              <a:off x="6704441" y="3510902"/>
              <a:ext cx="86543" cy="6028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1" name="Google Shape;591;p52"/>
            <p:cNvSpPr/>
            <p:nvPr/>
          </p:nvSpPr>
          <p:spPr>
            <a:xfrm>
              <a:off x="6704441" y="3596999"/>
              <a:ext cx="86543" cy="6028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2" name="Google Shape;592;p52"/>
            <p:cNvSpPr/>
            <p:nvPr/>
          </p:nvSpPr>
          <p:spPr>
            <a:xfrm>
              <a:off x="6704441" y="3768995"/>
              <a:ext cx="86543" cy="60393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3" name="Google Shape;593;p52"/>
            <p:cNvSpPr/>
            <p:nvPr/>
          </p:nvSpPr>
          <p:spPr>
            <a:xfrm>
              <a:off x="6704441" y="3855121"/>
              <a:ext cx="86543" cy="6036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4" name="Google Shape;594;p52"/>
            <p:cNvSpPr/>
            <p:nvPr/>
          </p:nvSpPr>
          <p:spPr>
            <a:xfrm>
              <a:off x="6704441" y="3941218"/>
              <a:ext cx="86543" cy="6028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5" name="Google Shape;595;p52"/>
            <p:cNvSpPr/>
            <p:nvPr/>
          </p:nvSpPr>
          <p:spPr>
            <a:xfrm>
              <a:off x="6704441" y="4027344"/>
              <a:ext cx="86543" cy="6019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6" name="Google Shape;596;p52"/>
            <p:cNvSpPr/>
            <p:nvPr/>
          </p:nvSpPr>
          <p:spPr>
            <a:xfrm>
              <a:off x="6704441" y="4113214"/>
              <a:ext cx="86543" cy="60393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7" name="Google Shape;597;p52"/>
            <p:cNvSpPr/>
            <p:nvPr/>
          </p:nvSpPr>
          <p:spPr>
            <a:xfrm>
              <a:off x="6704441" y="4199340"/>
              <a:ext cx="86543" cy="6036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8" name="Google Shape;598;p52"/>
            <p:cNvSpPr/>
            <p:nvPr/>
          </p:nvSpPr>
          <p:spPr>
            <a:xfrm>
              <a:off x="6704441" y="4285437"/>
              <a:ext cx="86543" cy="6028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9" name="Google Shape;599;p52"/>
            <p:cNvSpPr/>
            <p:nvPr/>
          </p:nvSpPr>
          <p:spPr>
            <a:xfrm>
              <a:off x="6704441" y="4715781"/>
              <a:ext cx="86821" cy="6036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0" name="Google Shape;600;p52"/>
            <p:cNvSpPr/>
            <p:nvPr/>
          </p:nvSpPr>
          <p:spPr>
            <a:xfrm>
              <a:off x="6810420" y="3596999"/>
              <a:ext cx="86543" cy="6028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1" name="Google Shape;601;p52"/>
            <p:cNvSpPr/>
            <p:nvPr/>
          </p:nvSpPr>
          <p:spPr>
            <a:xfrm>
              <a:off x="6810420" y="4888004"/>
              <a:ext cx="86543" cy="6036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2" name="Google Shape;602;p52"/>
            <p:cNvSpPr/>
            <p:nvPr/>
          </p:nvSpPr>
          <p:spPr>
            <a:xfrm>
              <a:off x="6810420" y="4802104"/>
              <a:ext cx="86473" cy="60167"/>
            </a:xfrm>
            <a:custGeom>
              <a:avLst/>
              <a:gdLst/>
              <a:ahLst/>
              <a:cxnLst/>
              <a:rect l="l" t="t" r="r" b="b"/>
              <a:pathLst>
                <a:path w="2487" h="2130" extrusionOk="0">
                  <a:moveTo>
                    <a:pt x="1076" y="1"/>
                  </a:moveTo>
                  <a:cubicBezTo>
                    <a:pt x="1073" y="1"/>
                    <a:pt x="1069" y="1"/>
                    <a:pt x="1066" y="1"/>
                  </a:cubicBezTo>
                  <a:cubicBezTo>
                    <a:pt x="481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4"/>
                  </a:cubicBezTo>
                  <a:cubicBezTo>
                    <a:pt x="2486" y="1149"/>
                    <a:pt x="2020" y="1"/>
                    <a:pt x="10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3" name="Google Shape;603;p52"/>
            <p:cNvSpPr/>
            <p:nvPr/>
          </p:nvSpPr>
          <p:spPr>
            <a:xfrm>
              <a:off x="6810420" y="4715781"/>
              <a:ext cx="86821" cy="6036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4" name="Google Shape;604;p52"/>
            <p:cNvSpPr/>
            <p:nvPr/>
          </p:nvSpPr>
          <p:spPr>
            <a:xfrm>
              <a:off x="6810420" y="4629656"/>
              <a:ext cx="86543" cy="60393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5" name="Google Shape;605;p52"/>
            <p:cNvSpPr/>
            <p:nvPr/>
          </p:nvSpPr>
          <p:spPr>
            <a:xfrm>
              <a:off x="6810420" y="4543559"/>
              <a:ext cx="86543" cy="6036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1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6" name="Google Shape;606;p52"/>
            <p:cNvSpPr/>
            <p:nvPr/>
          </p:nvSpPr>
          <p:spPr>
            <a:xfrm>
              <a:off x="6810420" y="4457660"/>
              <a:ext cx="86473" cy="60167"/>
            </a:xfrm>
            <a:custGeom>
              <a:avLst/>
              <a:gdLst/>
              <a:ahLst/>
              <a:cxnLst/>
              <a:rect l="l" t="t" r="r" b="b"/>
              <a:pathLst>
                <a:path w="2487" h="2130" extrusionOk="0">
                  <a:moveTo>
                    <a:pt x="1076" y="1"/>
                  </a:moveTo>
                  <a:cubicBezTo>
                    <a:pt x="1073" y="1"/>
                    <a:pt x="1069" y="1"/>
                    <a:pt x="1066" y="1"/>
                  </a:cubicBezTo>
                  <a:cubicBezTo>
                    <a:pt x="481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4"/>
                  </a:cubicBezTo>
                  <a:cubicBezTo>
                    <a:pt x="2486" y="1149"/>
                    <a:pt x="2020" y="1"/>
                    <a:pt x="10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7" name="Google Shape;607;p52"/>
            <p:cNvSpPr/>
            <p:nvPr/>
          </p:nvSpPr>
          <p:spPr>
            <a:xfrm>
              <a:off x="6810420" y="4371562"/>
              <a:ext cx="86543" cy="6028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8" name="Google Shape;608;p52"/>
            <p:cNvSpPr/>
            <p:nvPr/>
          </p:nvSpPr>
          <p:spPr>
            <a:xfrm>
              <a:off x="6810420" y="4285437"/>
              <a:ext cx="86543" cy="6028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9" name="Google Shape;609;p52"/>
            <p:cNvSpPr/>
            <p:nvPr/>
          </p:nvSpPr>
          <p:spPr>
            <a:xfrm>
              <a:off x="6810246" y="4199340"/>
              <a:ext cx="86716" cy="6036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8"/>
                    <a:pt x="6" y="480"/>
                    <a:pt x="6" y="1065"/>
                  </a:cubicBezTo>
                  <a:cubicBezTo>
                    <a:pt x="0" y="1709"/>
                    <a:pt x="528" y="2137"/>
                    <a:pt x="1076" y="2137"/>
                  </a:cubicBezTo>
                  <a:cubicBezTo>
                    <a:pt x="1337" y="2137"/>
                    <a:pt x="1603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0" name="Google Shape;610;p52"/>
            <p:cNvSpPr/>
            <p:nvPr/>
          </p:nvSpPr>
          <p:spPr>
            <a:xfrm>
              <a:off x="6810420" y="4113214"/>
              <a:ext cx="86543" cy="60393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1" name="Google Shape;611;p52"/>
            <p:cNvSpPr/>
            <p:nvPr/>
          </p:nvSpPr>
          <p:spPr>
            <a:xfrm>
              <a:off x="6810420" y="4027344"/>
              <a:ext cx="86543" cy="6019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4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2" name="Google Shape;612;p52"/>
            <p:cNvSpPr/>
            <p:nvPr/>
          </p:nvSpPr>
          <p:spPr>
            <a:xfrm>
              <a:off x="6810420" y="3941218"/>
              <a:ext cx="86543" cy="6028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3" name="Google Shape;613;p52"/>
            <p:cNvSpPr/>
            <p:nvPr/>
          </p:nvSpPr>
          <p:spPr>
            <a:xfrm>
              <a:off x="6810420" y="3855121"/>
              <a:ext cx="86543" cy="6036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4" name="Google Shape;614;p52"/>
            <p:cNvSpPr/>
            <p:nvPr/>
          </p:nvSpPr>
          <p:spPr>
            <a:xfrm>
              <a:off x="6810420" y="3768995"/>
              <a:ext cx="86543" cy="60393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5" name="Google Shape;615;p52"/>
            <p:cNvSpPr/>
            <p:nvPr/>
          </p:nvSpPr>
          <p:spPr>
            <a:xfrm>
              <a:off x="6810420" y="3683125"/>
              <a:ext cx="86543" cy="6019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4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6" name="Google Shape;616;p52"/>
            <p:cNvSpPr/>
            <p:nvPr/>
          </p:nvSpPr>
          <p:spPr>
            <a:xfrm>
              <a:off x="6704441" y="3683125"/>
              <a:ext cx="86543" cy="6019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7" name="Google Shape;617;p52"/>
            <p:cNvSpPr/>
            <p:nvPr/>
          </p:nvSpPr>
          <p:spPr>
            <a:xfrm>
              <a:off x="6598427" y="3683125"/>
              <a:ext cx="86543" cy="60139"/>
            </a:xfrm>
            <a:custGeom>
              <a:avLst/>
              <a:gdLst/>
              <a:ahLst/>
              <a:cxnLst/>
              <a:rect l="l" t="t" r="r" b="b"/>
              <a:pathLst>
                <a:path w="2489" h="2129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1"/>
                    <a:pt x="1814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8" name="Google Shape;618;p52"/>
            <p:cNvSpPr/>
            <p:nvPr/>
          </p:nvSpPr>
          <p:spPr>
            <a:xfrm>
              <a:off x="6492448" y="3683125"/>
              <a:ext cx="86508" cy="6019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9" name="Google Shape;619;p52"/>
            <p:cNvSpPr/>
            <p:nvPr/>
          </p:nvSpPr>
          <p:spPr>
            <a:xfrm>
              <a:off x="7657869" y="4113214"/>
              <a:ext cx="86508" cy="60393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0" name="Google Shape;620;p52"/>
            <p:cNvSpPr/>
            <p:nvPr/>
          </p:nvSpPr>
          <p:spPr>
            <a:xfrm>
              <a:off x="7657869" y="4027344"/>
              <a:ext cx="86508" cy="6028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1" name="Google Shape;621;p52"/>
            <p:cNvSpPr/>
            <p:nvPr/>
          </p:nvSpPr>
          <p:spPr>
            <a:xfrm>
              <a:off x="7657869" y="3941218"/>
              <a:ext cx="86508" cy="6028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2" name="Google Shape;622;p52"/>
            <p:cNvSpPr/>
            <p:nvPr/>
          </p:nvSpPr>
          <p:spPr>
            <a:xfrm>
              <a:off x="7551856" y="4199340"/>
              <a:ext cx="86821" cy="6036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3" name="Google Shape;623;p52"/>
            <p:cNvSpPr/>
            <p:nvPr/>
          </p:nvSpPr>
          <p:spPr>
            <a:xfrm>
              <a:off x="7551856" y="4113214"/>
              <a:ext cx="86821" cy="60393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4" name="Google Shape;624;p52"/>
            <p:cNvSpPr/>
            <p:nvPr/>
          </p:nvSpPr>
          <p:spPr>
            <a:xfrm>
              <a:off x="7551856" y="4027344"/>
              <a:ext cx="86821" cy="6019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9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5" name="Google Shape;625;p52"/>
            <p:cNvSpPr/>
            <p:nvPr/>
          </p:nvSpPr>
          <p:spPr>
            <a:xfrm>
              <a:off x="7551856" y="3941218"/>
              <a:ext cx="86821" cy="6028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6" name="Google Shape;626;p52"/>
            <p:cNvSpPr/>
            <p:nvPr/>
          </p:nvSpPr>
          <p:spPr>
            <a:xfrm>
              <a:off x="7551856" y="3855121"/>
              <a:ext cx="86821" cy="6036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7" name="Google Shape;627;p52"/>
            <p:cNvSpPr/>
            <p:nvPr/>
          </p:nvSpPr>
          <p:spPr>
            <a:xfrm>
              <a:off x="7445842" y="4285437"/>
              <a:ext cx="86821" cy="6028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8" name="Google Shape;628;p52"/>
            <p:cNvSpPr/>
            <p:nvPr/>
          </p:nvSpPr>
          <p:spPr>
            <a:xfrm>
              <a:off x="7445842" y="4199340"/>
              <a:ext cx="86821" cy="6036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9" name="Google Shape;629;p52"/>
            <p:cNvSpPr/>
            <p:nvPr/>
          </p:nvSpPr>
          <p:spPr>
            <a:xfrm>
              <a:off x="7445842" y="3941218"/>
              <a:ext cx="86821" cy="6028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0" name="Google Shape;630;p52"/>
            <p:cNvSpPr/>
            <p:nvPr/>
          </p:nvSpPr>
          <p:spPr>
            <a:xfrm>
              <a:off x="7445842" y="3855121"/>
              <a:ext cx="86821" cy="6036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1" name="Google Shape;631;p52"/>
            <p:cNvSpPr/>
            <p:nvPr/>
          </p:nvSpPr>
          <p:spPr>
            <a:xfrm>
              <a:off x="7445842" y="3768995"/>
              <a:ext cx="86821" cy="60393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2" name="Google Shape;632;p52"/>
            <p:cNvSpPr/>
            <p:nvPr/>
          </p:nvSpPr>
          <p:spPr>
            <a:xfrm>
              <a:off x="7340141" y="4715781"/>
              <a:ext cx="86821" cy="6036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3" name="Google Shape;633;p52"/>
            <p:cNvSpPr/>
            <p:nvPr/>
          </p:nvSpPr>
          <p:spPr>
            <a:xfrm>
              <a:off x="7340141" y="4629656"/>
              <a:ext cx="86543" cy="60393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4" name="Google Shape;634;p52"/>
            <p:cNvSpPr/>
            <p:nvPr/>
          </p:nvSpPr>
          <p:spPr>
            <a:xfrm>
              <a:off x="7340141" y="4543559"/>
              <a:ext cx="86543" cy="6036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5" name="Google Shape;635;p52"/>
            <p:cNvSpPr/>
            <p:nvPr/>
          </p:nvSpPr>
          <p:spPr>
            <a:xfrm>
              <a:off x="7340141" y="4457660"/>
              <a:ext cx="86543" cy="60167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6" name="Google Shape;636;p52"/>
            <p:cNvSpPr/>
            <p:nvPr/>
          </p:nvSpPr>
          <p:spPr>
            <a:xfrm>
              <a:off x="7340141" y="4371562"/>
              <a:ext cx="86543" cy="6028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7" name="Google Shape;637;p52"/>
            <p:cNvSpPr/>
            <p:nvPr/>
          </p:nvSpPr>
          <p:spPr>
            <a:xfrm>
              <a:off x="7340141" y="4285437"/>
              <a:ext cx="86543" cy="6028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8" name="Google Shape;638;p52"/>
            <p:cNvSpPr/>
            <p:nvPr/>
          </p:nvSpPr>
          <p:spPr>
            <a:xfrm>
              <a:off x="7340141" y="3768995"/>
              <a:ext cx="86543" cy="60393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9" name="Google Shape;639;p52"/>
            <p:cNvSpPr/>
            <p:nvPr/>
          </p:nvSpPr>
          <p:spPr>
            <a:xfrm>
              <a:off x="7340141" y="3683125"/>
              <a:ext cx="86543" cy="6019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0" name="Google Shape;640;p52"/>
            <p:cNvSpPr/>
            <p:nvPr/>
          </p:nvSpPr>
          <p:spPr>
            <a:xfrm>
              <a:off x="7234162" y="4802104"/>
              <a:ext cx="86508" cy="60167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1" name="Google Shape;641;p52"/>
            <p:cNvSpPr/>
            <p:nvPr/>
          </p:nvSpPr>
          <p:spPr>
            <a:xfrm>
              <a:off x="7234162" y="4715781"/>
              <a:ext cx="86786" cy="6036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2" name="Google Shape;642;p52"/>
            <p:cNvSpPr/>
            <p:nvPr/>
          </p:nvSpPr>
          <p:spPr>
            <a:xfrm>
              <a:off x="7234162" y="3683125"/>
              <a:ext cx="86508" cy="6019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3" name="Google Shape;643;p52"/>
            <p:cNvSpPr/>
            <p:nvPr/>
          </p:nvSpPr>
          <p:spPr>
            <a:xfrm>
              <a:off x="7234162" y="3596999"/>
              <a:ext cx="86508" cy="6028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4" name="Google Shape;644;p52"/>
            <p:cNvSpPr/>
            <p:nvPr/>
          </p:nvSpPr>
          <p:spPr>
            <a:xfrm>
              <a:off x="7128148" y="5060226"/>
              <a:ext cx="86821" cy="6028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1"/>
                  </a:cubicBezTo>
                  <a:cubicBezTo>
                    <a:pt x="2496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5" name="Google Shape;645;p52"/>
            <p:cNvSpPr/>
            <p:nvPr/>
          </p:nvSpPr>
          <p:spPr>
            <a:xfrm>
              <a:off x="7128148" y="4974101"/>
              <a:ext cx="86821" cy="6028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6" name="Google Shape;646;p52"/>
            <p:cNvSpPr/>
            <p:nvPr/>
          </p:nvSpPr>
          <p:spPr>
            <a:xfrm>
              <a:off x="7128148" y="4888004"/>
              <a:ext cx="86821" cy="6036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7" name="Google Shape;647;p52"/>
            <p:cNvSpPr/>
            <p:nvPr/>
          </p:nvSpPr>
          <p:spPr>
            <a:xfrm>
              <a:off x="7128148" y="4802104"/>
              <a:ext cx="86821" cy="60167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8" name="Google Shape;648;p52"/>
            <p:cNvSpPr/>
            <p:nvPr/>
          </p:nvSpPr>
          <p:spPr>
            <a:xfrm>
              <a:off x="7128148" y="3510902"/>
              <a:ext cx="86821" cy="6028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6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9" name="Google Shape;649;p52"/>
            <p:cNvSpPr/>
            <p:nvPr/>
          </p:nvSpPr>
          <p:spPr>
            <a:xfrm>
              <a:off x="7022134" y="5060226"/>
              <a:ext cx="86821" cy="6028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0" name="Google Shape;650;p52"/>
            <p:cNvSpPr/>
            <p:nvPr/>
          </p:nvSpPr>
          <p:spPr>
            <a:xfrm>
              <a:off x="7022134" y="3510902"/>
              <a:ext cx="86821" cy="6028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1" name="Google Shape;651;p52"/>
            <p:cNvSpPr/>
            <p:nvPr/>
          </p:nvSpPr>
          <p:spPr>
            <a:xfrm>
              <a:off x="7022134" y="3424776"/>
              <a:ext cx="86821" cy="60393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2" name="Google Shape;652;p52"/>
            <p:cNvSpPr/>
            <p:nvPr/>
          </p:nvSpPr>
          <p:spPr>
            <a:xfrm>
              <a:off x="6916433" y="5060226"/>
              <a:ext cx="86543" cy="6028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3" name="Google Shape;653;p52"/>
            <p:cNvSpPr/>
            <p:nvPr/>
          </p:nvSpPr>
          <p:spPr>
            <a:xfrm>
              <a:off x="6916433" y="3510902"/>
              <a:ext cx="86543" cy="6028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4" name="Google Shape;654;p52"/>
            <p:cNvSpPr/>
            <p:nvPr/>
          </p:nvSpPr>
          <p:spPr>
            <a:xfrm>
              <a:off x="6916433" y="3424776"/>
              <a:ext cx="86543" cy="60393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5" name="Google Shape;655;p52"/>
            <p:cNvSpPr/>
            <p:nvPr/>
          </p:nvSpPr>
          <p:spPr>
            <a:xfrm>
              <a:off x="6810420" y="5060226"/>
              <a:ext cx="86543" cy="6028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89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6" name="Google Shape;656;p52"/>
            <p:cNvSpPr/>
            <p:nvPr/>
          </p:nvSpPr>
          <p:spPr>
            <a:xfrm>
              <a:off x="6810420" y="4974101"/>
              <a:ext cx="86543" cy="6028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7" name="Google Shape;657;p52"/>
            <p:cNvSpPr/>
            <p:nvPr/>
          </p:nvSpPr>
          <p:spPr>
            <a:xfrm>
              <a:off x="6810420" y="3510902"/>
              <a:ext cx="86543" cy="6028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8" name="Google Shape;658;p52"/>
            <p:cNvSpPr/>
            <p:nvPr/>
          </p:nvSpPr>
          <p:spPr>
            <a:xfrm>
              <a:off x="6810420" y="3424776"/>
              <a:ext cx="86543" cy="60393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9" name="Google Shape;659;p52"/>
            <p:cNvSpPr/>
            <p:nvPr/>
          </p:nvSpPr>
          <p:spPr>
            <a:xfrm>
              <a:off x="6704441" y="4974101"/>
              <a:ext cx="86543" cy="6028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0" name="Google Shape;660;p52"/>
            <p:cNvSpPr/>
            <p:nvPr/>
          </p:nvSpPr>
          <p:spPr>
            <a:xfrm>
              <a:off x="6704441" y="4888004"/>
              <a:ext cx="86543" cy="6036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1" name="Google Shape;661;p52"/>
            <p:cNvSpPr/>
            <p:nvPr/>
          </p:nvSpPr>
          <p:spPr>
            <a:xfrm>
              <a:off x="6704441" y="4802104"/>
              <a:ext cx="86543" cy="60167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2" name="Google Shape;662;p52"/>
            <p:cNvSpPr/>
            <p:nvPr/>
          </p:nvSpPr>
          <p:spPr>
            <a:xfrm>
              <a:off x="6704441" y="4629656"/>
              <a:ext cx="86543" cy="60393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3" name="Google Shape;663;p52"/>
            <p:cNvSpPr/>
            <p:nvPr/>
          </p:nvSpPr>
          <p:spPr>
            <a:xfrm>
              <a:off x="6704441" y="4543559"/>
              <a:ext cx="86543" cy="6036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4" name="Google Shape;664;p52"/>
            <p:cNvSpPr/>
            <p:nvPr/>
          </p:nvSpPr>
          <p:spPr>
            <a:xfrm>
              <a:off x="6704441" y="4457660"/>
              <a:ext cx="86543" cy="60167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5" name="Google Shape;665;p52"/>
            <p:cNvSpPr/>
            <p:nvPr/>
          </p:nvSpPr>
          <p:spPr>
            <a:xfrm>
              <a:off x="6704441" y="4371562"/>
              <a:ext cx="86543" cy="6028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6" name="Google Shape;666;p52"/>
            <p:cNvSpPr/>
            <p:nvPr/>
          </p:nvSpPr>
          <p:spPr>
            <a:xfrm>
              <a:off x="6704441" y="3424776"/>
              <a:ext cx="86543" cy="60393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7" name="Google Shape;667;p52"/>
            <p:cNvSpPr/>
            <p:nvPr/>
          </p:nvSpPr>
          <p:spPr>
            <a:xfrm>
              <a:off x="6598427" y="4715781"/>
              <a:ext cx="86543" cy="6036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9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8" name="Google Shape;668;p52"/>
            <p:cNvSpPr/>
            <p:nvPr/>
          </p:nvSpPr>
          <p:spPr>
            <a:xfrm>
              <a:off x="6598427" y="4629656"/>
              <a:ext cx="86543" cy="60393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9" name="Google Shape;669;p52"/>
            <p:cNvSpPr/>
            <p:nvPr/>
          </p:nvSpPr>
          <p:spPr>
            <a:xfrm>
              <a:off x="6598427" y="4371562"/>
              <a:ext cx="86543" cy="6028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0" name="Google Shape;670;p52"/>
            <p:cNvSpPr/>
            <p:nvPr/>
          </p:nvSpPr>
          <p:spPr>
            <a:xfrm>
              <a:off x="6598427" y="4285437"/>
              <a:ext cx="86543" cy="6028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1" name="Google Shape;671;p52"/>
            <p:cNvSpPr/>
            <p:nvPr/>
          </p:nvSpPr>
          <p:spPr>
            <a:xfrm>
              <a:off x="6598253" y="4199340"/>
              <a:ext cx="86716" cy="6036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0"/>
                    <a:pt x="6" y="480"/>
                    <a:pt x="6" y="1065"/>
                  </a:cubicBezTo>
                  <a:cubicBezTo>
                    <a:pt x="0" y="1709"/>
                    <a:pt x="524" y="2137"/>
                    <a:pt x="1072" y="2137"/>
                  </a:cubicBezTo>
                  <a:cubicBezTo>
                    <a:pt x="1333" y="2137"/>
                    <a:pt x="1601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2" name="Google Shape;672;p52"/>
            <p:cNvSpPr/>
            <p:nvPr/>
          </p:nvSpPr>
          <p:spPr>
            <a:xfrm>
              <a:off x="6598427" y="3338680"/>
              <a:ext cx="86543" cy="6036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1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9" y="1154"/>
                    <a:pt x="2017" y="8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3" name="Google Shape;673;p52"/>
            <p:cNvSpPr/>
            <p:nvPr/>
          </p:nvSpPr>
          <p:spPr>
            <a:xfrm>
              <a:off x="6492239" y="4199340"/>
              <a:ext cx="86716" cy="6036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0"/>
                    <a:pt x="6" y="480"/>
                    <a:pt x="6" y="1065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4" name="Google Shape;674;p52"/>
            <p:cNvSpPr/>
            <p:nvPr/>
          </p:nvSpPr>
          <p:spPr>
            <a:xfrm>
              <a:off x="6492448" y="4113214"/>
              <a:ext cx="86508" cy="60393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5" name="Google Shape;675;p52"/>
            <p:cNvSpPr/>
            <p:nvPr/>
          </p:nvSpPr>
          <p:spPr>
            <a:xfrm>
              <a:off x="6492448" y="3338680"/>
              <a:ext cx="86508" cy="6036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6" name="Google Shape;676;p52"/>
            <p:cNvSpPr/>
            <p:nvPr/>
          </p:nvSpPr>
          <p:spPr>
            <a:xfrm>
              <a:off x="6386434" y="4113214"/>
              <a:ext cx="86543" cy="60393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7" name="Google Shape;677;p52"/>
            <p:cNvSpPr/>
            <p:nvPr/>
          </p:nvSpPr>
          <p:spPr>
            <a:xfrm>
              <a:off x="6386434" y="3338680"/>
              <a:ext cx="86543" cy="6036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8" name="Google Shape;678;p52"/>
            <p:cNvSpPr/>
            <p:nvPr/>
          </p:nvSpPr>
          <p:spPr>
            <a:xfrm>
              <a:off x="6386434" y="3252780"/>
              <a:ext cx="86543" cy="60224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9" name="Google Shape;679;p52"/>
            <p:cNvSpPr/>
            <p:nvPr/>
          </p:nvSpPr>
          <p:spPr>
            <a:xfrm>
              <a:off x="6280455" y="4113214"/>
              <a:ext cx="86821" cy="60393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0" name="Google Shape;680;p52"/>
            <p:cNvSpPr/>
            <p:nvPr/>
          </p:nvSpPr>
          <p:spPr>
            <a:xfrm>
              <a:off x="6280455" y="3338680"/>
              <a:ext cx="86821" cy="6036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1" name="Google Shape;681;p52"/>
            <p:cNvSpPr/>
            <p:nvPr/>
          </p:nvSpPr>
          <p:spPr>
            <a:xfrm>
              <a:off x="6280455" y="3252780"/>
              <a:ext cx="86821" cy="60224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2" name="Google Shape;682;p52"/>
            <p:cNvSpPr/>
            <p:nvPr/>
          </p:nvSpPr>
          <p:spPr>
            <a:xfrm>
              <a:off x="6174441" y="4113214"/>
              <a:ext cx="86821" cy="60393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3" name="Google Shape;683;p52"/>
            <p:cNvSpPr/>
            <p:nvPr/>
          </p:nvSpPr>
          <p:spPr>
            <a:xfrm>
              <a:off x="6174441" y="4027344"/>
              <a:ext cx="86821" cy="6019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0"/>
                  </a:moveTo>
                  <a:cubicBezTo>
                    <a:pt x="480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3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4" name="Google Shape;684;p52"/>
            <p:cNvSpPr/>
            <p:nvPr/>
          </p:nvSpPr>
          <p:spPr>
            <a:xfrm>
              <a:off x="6174441" y="3338680"/>
              <a:ext cx="86821" cy="6036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6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5" name="Google Shape;685;p52"/>
            <p:cNvSpPr/>
            <p:nvPr/>
          </p:nvSpPr>
          <p:spPr>
            <a:xfrm>
              <a:off x="6174441" y="3252780"/>
              <a:ext cx="86821" cy="60224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8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6" name="Google Shape;686;p52"/>
            <p:cNvSpPr/>
            <p:nvPr/>
          </p:nvSpPr>
          <p:spPr>
            <a:xfrm>
              <a:off x="6068740" y="4027344"/>
              <a:ext cx="86508" cy="6019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7" name="Google Shape;687;p52"/>
            <p:cNvSpPr/>
            <p:nvPr/>
          </p:nvSpPr>
          <p:spPr>
            <a:xfrm>
              <a:off x="6068740" y="3510902"/>
              <a:ext cx="86508" cy="6028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8" name="Google Shape;688;p52"/>
            <p:cNvSpPr/>
            <p:nvPr/>
          </p:nvSpPr>
          <p:spPr>
            <a:xfrm>
              <a:off x="6068740" y="3424776"/>
              <a:ext cx="86508" cy="60393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9" name="Google Shape;689;p52"/>
            <p:cNvSpPr/>
            <p:nvPr/>
          </p:nvSpPr>
          <p:spPr>
            <a:xfrm>
              <a:off x="6068740" y="3338680"/>
              <a:ext cx="86508" cy="6036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2" y="2137"/>
                    <a:pt x="1597" y="2039"/>
                    <a:pt x="1813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0" name="Google Shape;690;p52"/>
            <p:cNvSpPr/>
            <p:nvPr/>
          </p:nvSpPr>
          <p:spPr>
            <a:xfrm>
              <a:off x="5962726" y="4027344"/>
              <a:ext cx="86543" cy="6019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1" name="Google Shape;691;p52"/>
            <p:cNvSpPr/>
            <p:nvPr/>
          </p:nvSpPr>
          <p:spPr>
            <a:xfrm>
              <a:off x="5962726" y="3941218"/>
              <a:ext cx="86543" cy="6028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2" name="Google Shape;692;p52"/>
            <p:cNvSpPr/>
            <p:nvPr/>
          </p:nvSpPr>
          <p:spPr>
            <a:xfrm>
              <a:off x="5962726" y="3596999"/>
              <a:ext cx="86543" cy="6028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3" name="Google Shape;693;p52"/>
            <p:cNvSpPr/>
            <p:nvPr/>
          </p:nvSpPr>
          <p:spPr>
            <a:xfrm>
              <a:off x="5962726" y="3510902"/>
              <a:ext cx="86543" cy="6028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4" name="Google Shape;694;p52"/>
            <p:cNvSpPr/>
            <p:nvPr/>
          </p:nvSpPr>
          <p:spPr>
            <a:xfrm>
              <a:off x="5856747" y="3941218"/>
              <a:ext cx="86508" cy="6028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5" name="Google Shape;695;p52"/>
            <p:cNvSpPr/>
            <p:nvPr/>
          </p:nvSpPr>
          <p:spPr>
            <a:xfrm>
              <a:off x="5856747" y="3855121"/>
              <a:ext cx="86508" cy="6036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6" name="Google Shape;696;p52"/>
            <p:cNvSpPr/>
            <p:nvPr/>
          </p:nvSpPr>
          <p:spPr>
            <a:xfrm>
              <a:off x="5856747" y="3768995"/>
              <a:ext cx="86508" cy="60393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7" name="Google Shape;697;p52"/>
            <p:cNvSpPr/>
            <p:nvPr/>
          </p:nvSpPr>
          <p:spPr>
            <a:xfrm>
              <a:off x="5856747" y="3683125"/>
              <a:ext cx="86508" cy="6019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8" name="Google Shape;698;p52"/>
            <p:cNvSpPr/>
            <p:nvPr/>
          </p:nvSpPr>
          <p:spPr>
            <a:xfrm>
              <a:off x="5856747" y="3596999"/>
              <a:ext cx="86508" cy="6028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9" name="Google Shape;699;p52"/>
            <p:cNvSpPr/>
            <p:nvPr/>
          </p:nvSpPr>
          <p:spPr>
            <a:xfrm>
              <a:off x="7234162" y="3768995"/>
              <a:ext cx="86508" cy="60393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0" name="Google Shape;700;p52"/>
            <p:cNvSpPr/>
            <p:nvPr/>
          </p:nvSpPr>
          <p:spPr>
            <a:xfrm>
              <a:off x="5750734" y="1703456"/>
              <a:ext cx="86821" cy="6028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1" name="Google Shape;701;p52"/>
            <p:cNvSpPr/>
            <p:nvPr/>
          </p:nvSpPr>
          <p:spPr>
            <a:xfrm>
              <a:off x="5645033" y="1703456"/>
              <a:ext cx="86508" cy="6028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2" name="Google Shape;702;p52"/>
            <p:cNvSpPr/>
            <p:nvPr/>
          </p:nvSpPr>
          <p:spPr>
            <a:xfrm>
              <a:off x="7445842" y="2305768"/>
              <a:ext cx="86821" cy="60393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7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3" name="Google Shape;703;p52"/>
            <p:cNvSpPr/>
            <p:nvPr/>
          </p:nvSpPr>
          <p:spPr>
            <a:xfrm>
              <a:off x="7445842" y="2391894"/>
              <a:ext cx="86821" cy="6028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4" name="Google Shape;704;p52"/>
            <p:cNvSpPr/>
            <p:nvPr/>
          </p:nvSpPr>
          <p:spPr>
            <a:xfrm>
              <a:off x="7445842" y="2478020"/>
              <a:ext cx="86821" cy="60252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5" name="Google Shape;705;p52"/>
            <p:cNvSpPr/>
            <p:nvPr/>
          </p:nvSpPr>
          <p:spPr>
            <a:xfrm>
              <a:off x="7445842" y="2564117"/>
              <a:ext cx="86821" cy="6028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6" name="Google Shape;706;p52"/>
            <p:cNvSpPr/>
            <p:nvPr/>
          </p:nvSpPr>
          <p:spPr>
            <a:xfrm>
              <a:off x="7445842" y="2649987"/>
              <a:ext cx="86821" cy="60393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7" name="Google Shape;707;p52"/>
            <p:cNvSpPr/>
            <p:nvPr/>
          </p:nvSpPr>
          <p:spPr>
            <a:xfrm>
              <a:off x="7445842" y="2736113"/>
              <a:ext cx="86821" cy="60393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1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8" name="Google Shape;708;p52"/>
            <p:cNvSpPr/>
            <p:nvPr/>
          </p:nvSpPr>
          <p:spPr>
            <a:xfrm>
              <a:off x="7445842" y="2822238"/>
              <a:ext cx="86821" cy="60252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9" name="Google Shape;709;p52"/>
            <p:cNvSpPr/>
            <p:nvPr/>
          </p:nvSpPr>
          <p:spPr>
            <a:xfrm>
              <a:off x="6916433" y="2564117"/>
              <a:ext cx="86543" cy="6028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0" name="Google Shape;710;p52"/>
            <p:cNvSpPr/>
            <p:nvPr/>
          </p:nvSpPr>
          <p:spPr>
            <a:xfrm>
              <a:off x="6916433" y="2649987"/>
              <a:ext cx="86543" cy="60393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1" name="Google Shape;711;p52"/>
            <p:cNvSpPr/>
            <p:nvPr/>
          </p:nvSpPr>
          <p:spPr>
            <a:xfrm>
              <a:off x="6492448" y="2649987"/>
              <a:ext cx="86508" cy="60393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2" name="Google Shape;712;p52"/>
            <p:cNvSpPr/>
            <p:nvPr/>
          </p:nvSpPr>
          <p:spPr>
            <a:xfrm>
              <a:off x="6598427" y="2736113"/>
              <a:ext cx="86543" cy="60393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3" name="Google Shape;713;p52"/>
            <p:cNvSpPr/>
            <p:nvPr/>
          </p:nvSpPr>
          <p:spPr>
            <a:xfrm>
              <a:off x="6598427" y="2649987"/>
              <a:ext cx="86543" cy="60393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4" name="Google Shape;714;p52"/>
            <p:cNvSpPr/>
            <p:nvPr/>
          </p:nvSpPr>
          <p:spPr>
            <a:xfrm>
              <a:off x="6704441" y="2649987"/>
              <a:ext cx="86543" cy="60393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5" name="Google Shape;715;p52"/>
            <p:cNvSpPr/>
            <p:nvPr/>
          </p:nvSpPr>
          <p:spPr>
            <a:xfrm>
              <a:off x="6810420" y="2649987"/>
              <a:ext cx="86543" cy="60393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6" name="Google Shape;716;p52"/>
            <p:cNvSpPr/>
            <p:nvPr/>
          </p:nvSpPr>
          <p:spPr>
            <a:xfrm>
              <a:off x="6810420" y="2736113"/>
              <a:ext cx="86543" cy="60393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7" name="Google Shape;717;p52"/>
            <p:cNvSpPr/>
            <p:nvPr/>
          </p:nvSpPr>
          <p:spPr>
            <a:xfrm>
              <a:off x="6916433" y="2736113"/>
              <a:ext cx="86543" cy="60393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8" name="Google Shape;718;p52"/>
            <p:cNvSpPr/>
            <p:nvPr/>
          </p:nvSpPr>
          <p:spPr>
            <a:xfrm>
              <a:off x="6916433" y="2822238"/>
              <a:ext cx="86543" cy="60252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9" name="Google Shape;719;p52"/>
            <p:cNvSpPr/>
            <p:nvPr/>
          </p:nvSpPr>
          <p:spPr>
            <a:xfrm>
              <a:off x="7022134" y="2564117"/>
              <a:ext cx="86821" cy="6019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0" name="Google Shape;720;p52"/>
            <p:cNvSpPr/>
            <p:nvPr/>
          </p:nvSpPr>
          <p:spPr>
            <a:xfrm>
              <a:off x="7022134" y="2649987"/>
              <a:ext cx="86821" cy="60393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1" name="Google Shape;721;p52"/>
            <p:cNvSpPr/>
            <p:nvPr/>
          </p:nvSpPr>
          <p:spPr>
            <a:xfrm>
              <a:off x="7022134" y="2736113"/>
              <a:ext cx="86821" cy="60393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1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2" name="Google Shape;722;p52"/>
            <p:cNvSpPr/>
            <p:nvPr/>
          </p:nvSpPr>
          <p:spPr>
            <a:xfrm>
              <a:off x="7022134" y="2822238"/>
              <a:ext cx="86821" cy="60252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3" name="Google Shape;723;p52"/>
            <p:cNvSpPr/>
            <p:nvPr/>
          </p:nvSpPr>
          <p:spPr>
            <a:xfrm>
              <a:off x="7128148" y="2391894"/>
              <a:ext cx="86821" cy="6028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4" name="Google Shape;724;p52"/>
            <p:cNvSpPr/>
            <p:nvPr/>
          </p:nvSpPr>
          <p:spPr>
            <a:xfrm>
              <a:off x="7128148" y="2478020"/>
              <a:ext cx="86821" cy="60252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6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5" name="Google Shape;725;p52"/>
            <p:cNvSpPr/>
            <p:nvPr/>
          </p:nvSpPr>
          <p:spPr>
            <a:xfrm>
              <a:off x="7128148" y="2564117"/>
              <a:ext cx="86821" cy="6028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6" name="Google Shape;726;p52"/>
            <p:cNvSpPr/>
            <p:nvPr/>
          </p:nvSpPr>
          <p:spPr>
            <a:xfrm>
              <a:off x="7128148" y="2649987"/>
              <a:ext cx="86821" cy="60393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7" name="Google Shape;727;p52"/>
            <p:cNvSpPr/>
            <p:nvPr/>
          </p:nvSpPr>
          <p:spPr>
            <a:xfrm>
              <a:off x="7128148" y="2736113"/>
              <a:ext cx="86821" cy="60393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8" name="Google Shape;728;p52"/>
            <p:cNvSpPr/>
            <p:nvPr/>
          </p:nvSpPr>
          <p:spPr>
            <a:xfrm>
              <a:off x="7128148" y="2822238"/>
              <a:ext cx="86821" cy="60252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6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9" name="Google Shape;729;p52"/>
            <p:cNvSpPr/>
            <p:nvPr/>
          </p:nvSpPr>
          <p:spPr>
            <a:xfrm>
              <a:off x="7234162" y="2391894"/>
              <a:ext cx="86508" cy="6028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0" name="Google Shape;730;p52"/>
            <p:cNvSpPr/>
            <p:nvPr/>
          </p:nvSpPr>
          <p:spPr>
            <a:xfrm>
              <a:off x="7234162" y="2478020"/>
              <a:ext cx="86508" cy="60252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1" name="Google Shape;731;p52"/>
            <p:cNvSpPr/>
            <p:nvPr/>
          </p:nvSpPr>
          <p:spPr>
            <a:xfrm>
              <a:off x="7234162" y="2564117"/>
              <a:ext cx="86508" cy="6019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2" name="Google Shape;732;p52"/>
            <p:cNvSpPr/>
            <p:nvPr/>
          </p:nvSpPr>
          <p:spPr>
            <a:xfrm>
              <a:off x="7234162" y="2649987"/>
              <a:ext cx="86508" cy="60393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4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3" name="Google Shape;733;p52"/>
            <p:cNvSpPr/>
            <p:nvPr/>
          </p:nvSpPr>
          <p:spPr>
            <a:xfrm>
              <a:off x="7234162" y="2736113"/>
              <a:ext cx="86508" cy="60393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4" name="Google Shape;734;p52"/>
            <p:cNvSpPr/>
            <p:nvPr/>
          </p:nvSpPr>
          <p:spPr>
            <a:xfrm>
              <a:off x="7234162" y="2822238"/>
              <a:ext cx="86508" cy="60252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5" name="Google Shape;735;p52"/>
            <p:cNvSpPr/>
            <p:nvPr/>
          </p:nvSpPr>
          <p:spPr>
            <a:xfrm>
              <a:off x="7234162" y="2908336"/>
              <a:ext cx="86508" cy="6028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6" name="Google Shape;736;p52"/>
            <p:cNvSpPr/>
            <p:nvPr/>
          </p:nvSpPr>
          <p:spPr>
            <a:xfrm>
              <a:off x="7340141" y="2305768"/>
              <a:ext cx="86543" cy="60393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7" name="Google Shape;737;p52"/>
            <p:cNvSpPr/>
            <p:nvPr/>
          </p:nvSpPr>
          <p:spPr>
            <a:xfrm>
              <a:off x="7340141" y="2391894"/>
              <a:ext cx="86543" cy="6028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8" name="Google Shape;738;p52"/>
            <p:cNvSpPr/>
            <p:nvPr/>
          </p:nvSpPr>
          <p:spPr>
            <a:xfrm>
              <a:off x="7340141" y="2478020"/>
              <a:ext cx="86543" cy="60252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9" name="Google Shape;739;p52"/>
            <p:cNvSpPr/>
            <p:nvPr/>
          </p:nvSpPr>
          <p:spPr>
            <a:xfrm>
              <a:off x="7340141" y="2564117"/>
              <a:ext cx="86543" cy="6019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0" name="Google Shape;740;p52"/>
            <p:cNvSpPr/>
            <p:nvPr/>
          </p:nvSpPr>
          <p:spPr>
            <a:xfrm>
              <a:off x="7340141" y="2649987"/>
              <a:ext cx="86543" cy="60393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1" name="Google Shape;741;p52"/>
            <p:cNvSpPr/>
            <p:nvPr/>
          </p:nvSpPr>
          <p:spPr>
            <a:xfrm>
              <a:off x="7340141" y="2736113"/>
              <a:ext cx="86543" cy="60393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2" name="Google Shape;742;p52"/>
            <p:cNvSpPr/>
            <p:nvPr/>
          </p:nvSpPr>
          <p:spPr>
            <a:xfrm>
              <a:off x="7340141" y="2822238"/>
              <a:ext cx="86543" cy="60252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3" name="Google Shape;743;p52"/>
            <p:cNvSpPr/>
            <p:nvPr/>
          </p:nvSpPr>
          <p:spPr>
            <a:xfrm>
              <a:off x="7340141" y="2908336"/>
              <a:ext cx="86543" cy="6028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4" name="Google Shape;744;p52"/>
            <p:cNvSpPr/>
            <p:nvPr/>
          </p:nvSpPr>
          <p:spPr>
            <a:xfrm>
              <a:off x="7445842" y="2908336"/>
              <a:ext cx="86821" cy="6028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5" name="Google Shape;745;p52"/>
            <p:cNvSpPr/>
            <p:nvPr/>
          </p:nvSpPr>
          <p:spPr>
            <a:xfrm>
              <a:off x="7551856" y="2305768"/>
              <a:ext cx="86821" cy="60393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9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6" name="Google Shape;746;p52"/>
            <p:cNvSpPr/>
            <p:nvPr/>
          </p:nvSpPr>
          <p:spPr>
            <a:xfrm>
              <a:off x="7551856" y="2391894"/>
              <a:ext cx="86821" cy="6028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7" name="Google Shape;747;p52"/>
            <p:cNvSpPr/>
            <p:nvPr/>
          </p:nvSpPr>
          <p:spPr>
            <a:xfrm>
              <a:off x="7551856" y="2478020"/>
              <a:ext cx="86821" cy="60252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8" name="Google Shape;748;p52"/>
            <p:cNvSpPr/>
            <p:nvPr/>
          </p:nvSpPr>
          <p:spPr>
            <a:xfrm>
              <a:off x="7551856" y="2564117"/>
              <a:ext cx="86821" cy="6019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9" name="Google Shape;749;p52"/>
            <p:cNvSpPr/>
            <p:nvPr/>
          </p:nvSpPr>
          <p:spPr>
            <a:xfrm>
              <a:off x="7551856" y="2649987"/>
              <a:ext cx="86821" cy="60393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9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2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0" name="Google Shape;750;p52"/>
            <p:cNvSpPr/>
            <p:nvPr/>
          </p:nvSpPr>
          <p:spPr>
            <a:xfrm>
              <a:off x="7551856" y="2736113"/>
              <a:ext cx="86821" cy="60393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1" name="Google Shape;751;p52"/>
            <p:cNvSpPr/>
            <p:nvPr/>
          </p:nvSpPr>
          <p:spPr>
            <a:xfrm>
              <a:off x="7551856" y="2822238"/>
              <a:ext cx="86821" cy="60252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2" name="Google Shape;752;p52"/>
            <p:cNvSpPr/>
            <p:nvPr/>
          </p:nvSpPr>
          <p:spPr>
            <a:xfrm>
              <a:off x="7551856" y="2908336"/>
              <a:ext cx="86821" cy="6028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3" name="Google Shape;753;p52"/>
            <p:cNvSpPr/>
            <p:nvPr/>
          </p:nvSpPr>
          <p:spPr>
            <a:xfrm>
              <a:off x="7551856" y="2219898"/>
              <a:ext cx="86716" cy="60167"/>
            </a:xfrm>
            <a:custGeom>
              <a:avLst/>
              <a:gdLst/>
              <a:ahLst/>
              <a:cxnLst/>
              <a:rect l="l" t="t" r="r" b="b"/>
              <a:pathLst>
                <a:path w="2494" h="2130" extrusionOk="0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4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4" name="Google Shape;754;p52"/>
            <p:cNvSpPr/>
            <p:nvPr/>
          </p:nvSpPr>
          <p:spPr>
            <a:xfrm>
              <a:off x="7445842" y="2219898"/>
              <a:ext cx="86821" cy="60167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5" name="Google Shape;755;p52"/>
            <p:cNvSpPr/>
            <p:nvPr/>
          </p:nvSpPr>
          <p:spPr>
            <a:xfrm>
              <a:off x="7340141" y="2219898"/>
              <a:ext cx="86543" cy="60167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6" name="Google Shape;756;p52"/>
            <p:cNvSpPr/>
            <p:nvPr/>
          </p:nvSpPr>
          <p:spPr>
            <a:xfrm>
              <a:off x="7340141" y="2047675"/>
              <a:ext cx="86543" cy="6028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7" name="Google Shape;757;p52"/>
            <p:cNvSpPr/>
            <p:nvPr/>
          </p:nvSpPr>
          <p:spPr>
            <a:xfrm>
              <a:off x="7234162" y="2305768"/>
              <a:ext cx="86508" cy="60393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8" name="Google Shape;758;p52"/>
            <p:cNvSpPr/>
            <p:nvPr/>
          </p:nvSpPr>
          <p:spPr>
            <a:xfrm>
              <a:off x="7234162" y="2219898"/>
              <a:ext cx="86508" cy="60167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9" name="Google Shape;759;p52"/>
            <p:cNvSpPr/>
            <p:nvPr/>
          </p:nvSpPr>
          <p:spPr>
            <a:xfrm>
              <a:off x="7234162" y="2133801"/>
              <a:ext cx="86508" cy="60252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0" name="Google Shape;760;p52"/>
            <p:cNvSpPr/>
            <p:nvPr/>
          </p:nvSpPr>
          <p:spPr>
            <a:xfrm>
              <a:off x="7234162" y="2047675"/>
              <a:ext cx="86508" cy="6028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1" name="Google Shape;761;p52"/>
            <p:cNvSpPr/>
            <p:nvPr/>
          </p:nvSpPr>
          <p:spPr>
            <a:xfrm>
              <a:off x="7128148" y="2908336"/>
              <a:ext cx="86821" cy="6028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2" name="Google Shape;762;p52"/>
            <p:cNvSpPr/>
            <p:nvPr/>
          </p:nvSpPr>
          <p:spPr>
            <a:xfrm>
              <a:off x="7128148" y="2305768"/>
              <a:ext cx="86821" cy="60393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3" name="Google Shape;763;p52"/>
            <p:cNvSpPr/>
            <p:nvPr/>
          </p:nvSpPr>
          <p:spPr>
            <a:xfrm>
              <a:off x="7128148" y="2219898"/>
              <a:ext cx="86821" cy="60167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4" name="Google Shape;764;p52"/>
            <p:cNvSpPr/>
            <p:nvPr/>
          </p:nvSpPr>
          <p:spPr>
            <a:xfrm>
              <a:off x="7128148" y="2133801"/>
              <a:ext cx="86821" cy="60252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6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5" name="Google Shape;765;p52"/>
            <p:cNvSpPr/>
            <p:nvPr/>
          </p:nvSpPr>
          <p:spPr>
            <a:xfrm>
              <a:off x="7128148" y="2047675"/>
              <a:ext cx="86821" cy="6028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6" name="Google Shape;766;p52"/>
            <p:cNvSpPr/>
            <p:nvPr/>
          </p:nvSpPr>
          <p:spPr>
            <a:xfrm>
              <a:off x="7128148" y="1961549"/>
              <a:ext cx="86821" cy="60393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7" name="Google Shape;767;p52"/>
            <p:cNvSpPr/>
            <p:nvPr/>
          </p:nvSpPr>
          <p:spPr>
            <a:xfrm>
              <a:off x="7022134" y="2908336"/>
              <a:ext cx="86821" cy="6028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8" name="Google Shape;768;p52"/>
            <p:cNvSpPr/>
            <p:nvPr/>
          </p:nvSpPr>
          <p:spPr>
            <a:xfrm>
              <a:off x="7022134" y="2478020"/>
              <a:ext cx="86821" cy="60252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9" name="Google Shape;769;p52"/>
            <p:cNvSpPr/>
            <p:nvPr/>
          </p:nvSpPr>
          <p:spPr>
            <a:xfrm>
              <a:off x="7022134" y="2391894"/>
              <a:ext cx="86821" cy="6028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0" name="Google Shape;770;p52"/>
            <p:cNvSpPr/>
            <p:nvPr/>
          </p:nvSpPr>
          <p:spPr>
            <a:xfrm>
              <a:off x="7022134" y="2305768"/>
              <a:ext cx="86821" cy="60393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1" name="Google Shape;771;p52"/>
            <p:cNvSpPr/>
            <p:nvPr/>
          </p:nvSpPr>
          <p:spPr>
            <a:xfrm>
              <a:off x="7022134" y="2219898"/>
              <a:ext cx="86821" cy="60167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2" name="Google Shape;772;p52"/>
            <p:cNvSpPr/>
            <p:nvPr/>
          </p:nvSpPr>
          <p:spPr>
            <a:xfrm>
              <a:off x="7022134" y="2133801"/>
              <a:ext cx="86821" cy="60252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3" name="Google Shape;773;p52"/>
            <p:cNvSpPr/>
            <p:nvPr/>
          </p:nvSpPr>
          <p:spPr>
            <a:xfrm>
              <a:off x="7022134" y="2047675"/>
              <a:ext cx="86821" cy="6028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4" name="Google Shape;774;p52"/>
            <p:cNvSpPr/>
            <p:nvPr/>
          </p:nvSpPr>
          <p:spPr>
            <a:xfrm>
              <a:off x="7022134" y="1961549"/>
              <a:ext cx="86821" cy="60393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5" name="Google Shape;775;p52"/>
            <p:cNvSpPr/>
            <p:nvPr/>
          </p:nvSpPr>
          <p:spPr>
            <a:xfrm>
              <a:off x="6916433" y="2994460"/>
              <a:ext cx="86716" cy="6036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6" name="Google Shape;776;p52"/>
            <p:cNvSpPr/>
            <p:nvPr/>
          </p:nvSpPr>
          <p:spPr>
            <a:xfrm>
              <a:off x="6916433" y="2908336"/>
              <a:ext cx="86543" cy="6028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7" name="Google Shape;777;p52"/>
            <p:cNvSpPr/>
            <p:nvPr/>
          </p:nvSpPr>
          <p:spPr>
            <a:xfrm>
              <a:off x="6916433" y="2478020"/>
              <a:ext cx="86543" cy="60252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8" name="Google Shape;778;p52"/>
            <p:cNvSpPr/>
            <p:nvPr/>
          </p:nvSpPr>
          <p:spPr>
            <a:xfrm>
              <a:off x="6916433" y="2305768"/>
              <a:ext cx="86543" cy="60393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9" name="Google Shape;779;p52"/>
            <p:cNvSpPr/>
            <p:nvPr/>
          </p:nvSpPr>
          <p:spPr>
            <a:xfrm>
              <a:off x="6916433" y="2219898"/>
              <a:ext cx="86543" cy="60167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0" name="Google Shape;780;p52"/>
            <p:cNvSpPr/>
            <p:nvPr/>
          </p:nvSpPr>
          <p:spPr>
            <a:xfrm>
              <a:off x="6916433" y="2133801"/>
              <a:ext cx="86543" cy="60252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1" name="Google Shape;781;p52"/>
            <p:cNvSpPr/>
            <p:nvPr/>
          </p:nvSpPr>
          <p:spPr>
            <a:xfrm>
              <a:off x="6916433" y="2047675"/>
              <a:ext cx="86543" cy="6028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2" name="Google Shape;782;p52"/>
            <p:cNvSpPr/>
            <p:nvPr/>
          </p:nvSpPr>
          <p:spPr>
            <a:xfrm>
              <a:off x="6916433" y="1961549"/>
              <a:ext cx="86543" cy="60393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3" name="Google Shape;783;p52"/>
            <p:cNvSpPr/>
            <p:nvPr/>
          </p:nvSpPr>
          <p:spPr>
            <a:xfrm>
              <a:off x="6916433" y="1703456"/>
              <a:ext cx="86543" cy="6028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4" name="Google Shape;784;p52"/>
            <p:cNvSpPr/>
            <p:nvPr/>
          </p:nvSpPr>
          <p:spPr>
            <a:xfrm>
              <a:off x="6810420" y="2822238"/>
              <a:ext cx="86543" cy="60252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5" name="Google Shape;785;p52"/>
            <p:cNvSpPr/>
            <p:nvPr/>
          </p:nvSpPr>
          <p:spPr>
            <a:xfrm>
              <a:off x="6810420" y="2564117"/>
              <a:ext cx="86543" cy="6019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4" y="2131"/>
                    <a:pt x="1603" y="2033"/>
                    <a:pt x="1822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6" name="Google Shape;786;p52"/>
            <p:cNvSpPr/>
            <p:nvPr/>
          </p:nvSpPr>
          <p:spPr>
            <a:xfrm>
              <a:off x="6810420" y="2478020"/>
              <a:ext cx="86543" cy="60252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7" name="Google Shape;787;p52"/>
            <p:cNvSpPr/>
            <p:nvPr/>
          </p:nvSpPr>
          <p:spPr>
            <a:xfrm>
              <a:off x="6810420" y="2391894"/>
              <a:ext cx="86543" cy="6028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8" name="Google Shape;788;p52"/>
            <p:cNvSpPr/>
            <p:nvPr/>
          </p:nvSpPr>
          <p:spPr>
            <a:xfrm>
              <a:off x="6810420" y="2305768"/>
              <a:ext cx="86543" cy="60393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9" name="Google Shape;789;p52"/>
            <p:cNvSpPr/>
            <p:nvPr/>
          </p:nvSpPr>
          <p:spPr>
            <a:xfrm>
              <a:off x="6810420" y="2219898"/>
              <a:ext cx="86473" cy="60167"/>
            </a:xfrm>
            <a:custGeom>
              <a:avLst/>
              <a:gdLst/>
              <a:ahLst/>
              <a:cxnLst/>
              <a:rect l="l" t="t" r="r" b="b"/>
              <a:pathLst>
                <a:path w="2487" h="2130" extrusionOk="0">
                  <a:moveTo>
                    <a:pt x="1076" y="1"/>
                  </a:moveTo>
                  <a:cubicBezTo>
                    <a:pt x="1073" y="1"/>
                    <a:pt x="1069" y="1"/>
                    <a:pt x="1066" y="1"/>
                  </a:cubicBezTo>
                  <a:cubicBezTo>
                    <a:pt x="481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86" y="1149"/>
                    <a:pt x="2020" y="1"/>
                    <a:pt x="10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0" name="Google Shape;790;p52"/>
            <p:cNvSpPr/>
            <p:nvPr/>
          </p:nvSpPr>
          <p:spPr>
            <a:xfrm>
              <a:off x="6810420" y="2133801"/>
              <a:ext cx="86543" cy="60252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1" name="Google Shape;791;p52"/>
            <p:cNvSpPr/>
            <p:nvPr/>
          </p:nvSpPr>
          <p:spPr>
            <a:xfrm>
              <a:off x="6810420" y="2047675"/>
              <a:ext cx="86543" cy="6028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2" name="Google Shape;792;p52"/>
            <p:cNvSpPr/>
            <p:nvPr/>
          </p:nvSpPr>
          <p:spPr>
            <a:xfrm>
              <a:off x="6810420" y="1961549"/>
              <a:ext cx="86543" cy="60393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3" name="Google Shape;793;p52"/>
            <p:cNvSpPr/>
            <p:nvPr/>
          </p:nvSpPr>
          <p:spPr>
            <a:xfrm>
              <a:off x="6810420" y="1703456"/>
              <a:ext cx="86543" cy="6028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4" name="Google Shape;794;p52"/>
            <p:cNvSpPr/>
            <p:nvPr/>
          </p:nvSpPr>
          <p:spPr>
            <a:xfrm>
              <a:off x="6704441" y="2994460"/>
              <a:ext cx="86716" cy="6036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2" y="2039"/>
                    <a:pt x="1830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5" name="Google Shape;795;p52"/>
            <p:cNvSpPr/>
            <p:nvPr/>
          </p:nvSpPr>
          <p:spPr>
            <a:xfrm>
              <a:off x="6704441" y="2908336"/>
              <a:ext cx="86543" cy="6028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6" name="Google Shape;796;p52"/>
            <p:cNvSpPr/>
            <p:nvPr/>
          </p:nvSpPr>
          <p:spPr>
            <a:xfrm>
              <a:off x="6704441" y="2736113"/>
              <a:ext cx="86543" cy="60393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FFDE00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7" name="Google Shape;797;p52"/>
            <p:cNvSpPr/>
            <p:nvPr/>
          </p:nvSpPr>
          <p:spPr>
            <a:xfrm>
              <a:off x="6704441" y="2564117"/>
              <a:ext cx="86543" cy="6019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8" name="Google Shape;798;p52"/>
            <p:cNvSpPr/>
            <p:nvPr/>
          </p:nvSpPr>
          <p:spPr>
            <a:xfrm>
              <a:off x="6704441" y="2391894"/>
              <a:ext cx="86543" cy="6028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9" name="Google Shape;799;p52"/>
            <p:cNvSpPr/>
            <p:nvPr/>
          </p:nvSpPr>
          <p:spPr>
            <a:xfrm>
              <a:off x="6704441" y="2305768"/>
              <a:ext cx="86543" cy="60393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0" name="Google Shape;800;p52"/>
            <p:cNvSpPr/>
            <p:nvPr/>
          </p:nvSpPr>
          <p:spPr>
            <a:xfrm>
              <a:off x="6704441" y="2219898"/>
              <a:ext cx="86543" cy="60167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1" name="Google Shape;801;p52"/>
            <p:cNvSpPr/>
            <p:nvPr/>
          </p:nvSpPr>
          <p:spPr>
            <a:xfrm>
              <a:off x="6704441" y="2133801"/>
              <a:ext cx="86543" cy="60252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2" name="Google Shape;802;p52"/>
            <p:cNvSpPr/>
            <p:nvPr/>
          </p:nvSpPr>
          <p:spPr>
            <a:xfrm>
              <a:off x="6704441" y="2047675"/>
              <a:ext cx="86543" cy="6028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3" name="Google Shape;803;p52"/>
            <p:cNvSpPr/>
            <p:nvPr/>
          </p:nvSpPr>
          <p:spPr>
            <a:xfrm>
              <a:off x="6704441" y="1789582"/>
              <a:ext cx="86543" cy="60252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4" name="Google Shape;804;p52"/>
            <p:cNvSpPr/>
            <p:nvPr/>
          </p:nvSpPr>
          <p:spPr>
            <a:xfrm>
              <a:off x="6704441" y="1703456"/>
              <a:ext cx="86543" cy="6028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5" name="Google Shape;805;p52"/>
            <p:cNvSpPr/>
            <p:nvPr/>
          </p:nvSpPr>
          <p:spPr>
            <a:xfrm>
              <a:off x="6598427" y="2908336"/>
              <a:ext cx="86543" cy="6028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6" name="Google Shape;806;p52"/>
            <p:cNvSpPr/>
            <p:nvPr/>
          </p:nvSpPr>
          <p:spPr>
            <a:xfrm>
              <a:off x="6598427" y="2822238"/>
              <a:ext cx="86543" cy="60252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7" name="Google Shape;807;p52"/>
            <p:cNvSpPr/>
            <p:nvPr/>
          </p:nvSpPr>
          <p:spPr>
            <a:xfrm>
              <a:off x="6598427" y="2564117"/>
              <a:ext cx="86543" cy="60224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5"/>
                    <a:pt x="528" y="2132"/>
                    <a:pt x="1076" y="2132"/>
                  </a:cubicBezTo>
                  <a:cubicBezTo>
                    <a:pt x="1335" y="2132"/>
                    <a:pt x="1599" y="2036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8" name="Google Shape;808;p52"/>
            <p:cNvSpPr/>
            <p:nvPr/>
          </p:nvSpPr>
          <p:spPr>
            <a:xfrm>
              <a:off x="6598427" y="2478020"/>
              <a:ext cx="86543" cy="60252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9" name="Google Shape;809;p52"/>
            <p:cNvSpPr/>
            <p:nvPr/>
          </p:nvSpPr>
          <p:spPr>
            <a:xfrm>
              <a:off x="6598427" y="2391894"/>
              <a:ext cx="86543" cy="6028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0" name="Google Shape;810;p52"/>
            <p:cNvSpPr/>
            <p:nvPr/>
          </p:nvSpPr>
          <p:spPr>
            <a:xfrm>
              <a:off x="6598427" y="2305768"/>
              <a:ext cx="86543" cy="60393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1" name="Google Shape;811;p52"/>
            <p:cNvSpPr/>
            <p:nvPr/>
          </p:nvSpPr>
          <p:spPr>
            <a:xfrm>
              <a:off x="6598427" y="2219898"/>
              <a:ext cx="86543" cy="60167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2" name="Google Shape;812;p52"/>
            <p:cNvSpPr/>
            <p:nvPr/>
          </p:nvSpPr>
          <p:spPr>
            <a:xfrm>
              <a:off x="6598427" y="2133801"/>
              <a:ext cx="86543" cy="60252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3" name="Google Shape;813;p52"/>
            <p:cNvSpPr/>
            <p:nvPr/>
          </p:nvSpPr>
          <p:spPr>
            <a:xfrm>
              <a:off x="6598427" y="1703456"/>
              <a:ext cx="86543" cy="6028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4" name="Google Shape;814;p52"/>
            <p:cNvSpPr/>
            <p:nvPr/>
          </p:nvSpPr>
          <p:spPr>
            <a:xfrm>
              <a:off x="6492448" y="2822238"/>
              <a:ext cx="86508" cy="60252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5" name="Google Shape;815;p52"/>
            <p:cNvSpPr/>
            <p:nvPr/>
          </p:nvSpPr>
          <p:spPr>
            <a:xfrm>
              <a:off x="6492448" y="2736113"/>
              <a:ext cx="86508" cy="60393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FFDE00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6" name="Google Shape;816;p52"/>
            <p:cNvSpPr/>
            <p:nvPr/>
          </p:nvSpPr>
          <p:spPr>
            <a:xfrm>
              <a:off x="6492448" y="2564117"/>
              <a:ext cx="86508" cy="6019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7" name="Google Shape;817;p52"/>
            <p:cNvSpPr/>
            <p:nvPr/>
          </p:nvSpPr>
          <p:spPr>
            <a:xfrm>
              <a:off x="6492448" y="2305768"/>
              <a:ext cx="86508" cy="60393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8" name="Google Shape;818;p52"/>
            <p:cNvSpPr/>
            <p:nvPr/>
          </p:nvSpPr>
          <p:spPr>
            <a:xfrm>
              <a:off x="6492448" y="2219898"/>
              <a:ext cx="86438" cy="60167"/>
            </a:xfrm>
            <a:custGeom>
              <a:avLst/>
              <a:gdLst/>
              <a:ahLst/>
              <a:cxnLst/>
              <a:rect l="l" t="t" r="r" b="b"/>
              <a:pathLst>
                <a:path w="2486" h="2130" extrusionOk="0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6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9" name="Google Shape;819;p52"/>
            <p:cNvSpPr/>
            <p:nvPr/>
          </p:nvSpPr>
          <p:spPr>
            <a:xfrm>
              <a:off x="6386434" y="2908336"/>
              <a:ext cx="86543" cy="6028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0" name="Google Shape;820;p52"/>
            <p:cNvSpPr/>
            <p:nvPr/>
          </p:nvSpPr>
          <p:spPr>
            <a:xfrm>
              <a:off x="6386434" y="2822238"/>
              <a:ext cx="86543" cy="60252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1" name="Google Shape;821;p52"/>
            <p:cNvSpPr/>
            <p:nvPr/>
          </p:nvSpPr>
          <p:spPr>
            <a:xfrm>
              <a:off x="6386434" y="2736113"/>
              <a:ext cx="86543" cy="60393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2" name="Google Shape;822;p52"/>
            <p:cNvSpPr/>
            <p:nvPr/>
          </p:nvSpPr>
          <p:spPr>
            <a:xfrm>
              <a:off x="6386434" y="2649987"/>
              <a:ext cx="86543" cy="60393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3" name="Google Shape;823;p52"/>
            <p:cNvSpPr/>
            <p:nvPr/>
          </p:nvSpPr>
          <p:spPr>
            <a:xfrm>
              <a:off x="6386434" y="2305768"/>
              <a:ext cx="86543" cy="60393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4" name="Google Shape;824;p52"/>
            <p:cNvSpPr/>
            <p:nvPr/>
          </p:nvSpPr>
          <p:spPr>
            <a:xfrm>
              <a:off x="6280455" y="2994460"/>
              <a:ext cx="86995" cy="60365"/>
            </a:xfrm>
            <a:custGeom>
              <a:avLst/>
              <a:gdLst/>
              <a:ahLst/>
              <a:cxnLst/>
              <a:rect l="l" t="t" r="r" b="b"/>
              <a:pathLst>
                <a:path w="2502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5" name="Google Shape;825;p52"/>
            <p:cNvSpPr/>
            <p:nvPr/>
          </p:nvSpPr>
          <p:spPr>
            <a:xfrm>
              <a:off x="6280455" y="2908336"/>
              <a:ext cx="86821" cy="6028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6" name="Google Shape;826;p52"/>
            <p:cNvSpPr/>
            <p:nvPr/>
          </p:nvSpPr>
          <p:spPr>
            <a:xfrm>
              <a:off x="6280455" y="2822238"/>
              <a:ext cx="86821" cy="60252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7" name="Google Shape;827;p52"/>
            <p:cNvSpPr/>
            <p:nvPr/>
          </p:nvSpPr>
          <p:spPr>
            <a:xfrm>
              <a:off x="6280455" y="2736113"/>
              <a:ext cx="86821" cy="60393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8" name="Google Shape;828;p52"/>
            <p:cNvSpPr/>
            <p:nvPr/>
          </p:nvSpPr>
          <p:spPr>
            <a:xfrm>
              <a:off x="6280455" y="2649987"/>
              <a:ext cx="86821" cy="60393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9" name="Google Shape;829;p52"/>
            <p:cNvSpPr/>
            <p:nvPr/>
          </p:nvSpPr>
          <p:spPr>
            <a:xfrm>
              <a:off x="6280455" y="2564117"/>
              <a:ext cx="86821" cy="6019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0" name="Google Shape;830;p52"/>
            <p:cNvSpPr/>
            <p:nvPr/>
          </p:nvSpPr>
          <p:spPr>
            <a:xfrm>
              <a:off x="6280455" y="2478020"/>
              <a:ext cx="86821" cy="60252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1" name="Google Shape;831;p52"/>
            <p:cNvSpPr/>
            <p:nvPr/>
          </p:nvSpPr>
          <p:spPr>
            <a:xfrm>
              <a:off x="6174441" y="3080557"/>
              <a:ext cx="86821" cy="60393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2" name="Google Shape;832;p52"/>
            <p:cNvSpPr/>
            <p:nvPr/>
          </p:nvSpPr>
          <p:spPr>
            <a:xfrm>
              <a:off x="6174441" y="2994460"/>
              <a:ext cx="87029" cy="6036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84" y="0"/>
                  </a:moveTo>
                  <a:cubicBezTo>
                    <a:pt x="1080" y="0"/>
                    <a:pt x="1077" y="0"/>
                    <a:pt x="1074" y="0"/>
                  </a:cubicBez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3" name="Google Shape;833;p52"/>
            <p:cNvSpPr/>
            <p:nvPr/>
          </p:nvSpPr>
          <p:spPr>
            <a:xfrm>
              <a:off x="6174441" y="2908336"/>
              <a:ext cx="86821" cy="6028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4" name="Google Shape;834;p52"/>
            <p:cNvSpPr/>
            <p:nvPr/>
          </p:nvSpPr>
          <p:spPr>
            <a:xfrm>
              <a:off x="6174441" y="2736113"/>
              <a:ext cx="86821" cy="60393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1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5" name="Google Shape;835;p52"/>
            <p:cNvSpPr/>
            <p:nvPr/>
          </p:nvSpPr>
          <p:spPr>
            <a:xfrm>
              <a:off x="6174441" y="2564117"/>
              <a:ext cx="86821" cy="6019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6" name="Google Shape;836;p52"/>
            <p:cNvSpPr/>
            <p:nvPr/>
          </p:nvSpPr>
          <p:spPr>
            <a:xfrm>
              <a:off x="6174441" y="2478020"/>
              <a:ext cx="86821" cy="60252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7" name="Google Shape;837;p52"/>
            <p:cNvSpPr/>
            <p:nvPr/>
          </p:nvSpPr>
          <p:spPr>
            <a:xfrm>
              <a:off x="6174441" y="2391894"/>
              <a:ext cx="86821" cy="6028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8" name="Google Shape;838;p52"/>
            <p:cNvSpPr/>
            <p:nvPr/>
          </p:nvSpPr>
          <p:spPr>
            <a:xfrm>
              <a:off x="6068740" y="3080557"/>
              <a:ext cx="86508" cy="60393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9" name="Google Shape;839;p52"/>
            <p:cNvSpPr/>
            <p:nvPr/>
          </p:nvSpPr>
          <p:spPr>
            <a:xfrm>
              <a:off x="6068740" y="2994460"/>
              <a:ext cx="86716" cy="6036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0" name="Google Shape;840;p52"/>
            <p:cNvSpPr/>
            <p:nvPr/>
          </p:nvSpPr>
          <p:spPr>
            <a:xfrm>
              <a:off x="6068740" y="2908336"/>
              <a:ext cx="86508" cy="6028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1" name="Google Shape;841;p52"/>
            <p:cNvSpPr/>
            <p:nvPr/>
          </p:nvSpPr>
          <p:spPr>
            <a:xfrm>
              <a:off x="6068740" y="2478020"/>
              <a:ext cx="86508" cy="60252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2" name="Google Shape;842;p52"/>
            <p:cNvSpPr/>
            <p:nvPr/>
          </p:nvSpPr>
          <p:spPr>
            <a:xfrm>
              <a:off x="5962726" y="2564117"/>
              <a:ext cx="86543" cy="6019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3" name="Google Shape;843;p52"/>
            <p:cNvSpPr/>
            <p:nvPr/>
          </p:nvSpPr>
          <p:spPr>
            <a:xfrm>
              <a:off x="5750734" y="2305768"/>
              <a:ext cx="86821" cy="60393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4" name="Google Shape;844;p52"/>
            <p:cNvSpPr/>
            <p:nvPr/>
          </p:nvSpPr>
          <p:spPr>
            <a:xfrm>
              <a:off x="5645033" y="2391894"/>
              <a:ext cx="86508" cy="6028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5" name="Google Shape;845;p52"/>
            <p:cNvSpPr/>
            <p:nvPr/>
          </p:nvSpPr>
          <p:spPr>
            <a:xfrm>
              <a:off x="5645033" y="2305768"/>
              <a:ext cx="86508" cy="60393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6" name="Google Shape;846;p52"/>
            <p:cNvSpPr/>
            <p:nvPr/>
          </p:nvSpPr>
          <p:spPr>
            <a:xfrm>
              <a:off x="5539019" y="2391894"/>
              <a:ext cx="86543" cy="6028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7" name="Google Shape;847;p52"/>
            <p:cNvSpPr/>
            <p:nvPr/>
          </p:nvSpPr>
          <p:spPr>
            <a:xfrm>
              <a:off x="5539019" y="2305768"/>
              <a:ext cx="86543" cy="60393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8" name="Google Shape;848;p52"/>
            <p:cNvSpPr/>
            <p:nvPr/>
          </p:nvSpPr>
          <p:spPr>
            <a:xfrm>
              <a:off x="5539019" y="1961549"/>
              <a:ext cx="86543" cy="60393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9" name="Google Shape;849;p52"/>
            <p:cNvSpPr/>
            <p:nvPr/>
          </p:nvSpPr>
          <p:spPr>
            <a:xfrm>
              <a:off x="5539019" y="1875452"/>
              <a:ext cx="86543" cy="60393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0" name="Google Shape;850;p52"/>
            <p:cNvSpPr/>
            <p:nvPr/>
          </p:nvSpPr>
          <p:spPr>
            <a:xfrm>
              <a:off x="5539019" y="1789582"/>
              <a:ext cx="86543" cy="60252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1" name="Google Shape;851;p52"/>
            <p:cNvSpPr/>
            <p:nvPr/>
          </p:nvSpPr>
          <p:spPr>
            <a:xfrm>
              <a:off x="5539019" y="1703456"/>
              <a:ext cx="86543" cy="6028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2" name="Google Shape;852;p52"/>
            <p:cNvSpPr/>
            <p:nvPr/>
          </p:nvSpPr>
          <p:spPr>
            <a:xfrm>
              <a:off x="5433040" y="2133801"/>
              <a:ext cx="86508" cy="60252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3" name="Google Shape;853;p52"/>
            <p:cNvSpPr/>
            <p:nvPr/>
          </p:nvSpPr>
          <p:spPr>
            <a:xfrm>
              <a:off x="5433040" y="2047675"/>
              <a:ext cx="86508" cy="6028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4" name="Google Shape;854;p52"/>
            <p:cNvSpPr/>
            <p:nvPr/>
          </p:nvSpPr>
          <p:spPr>
            <a:xfrm>
              <a:off x="5433040" y="1961549"/>
              <a:ext cx="86508" cy="60393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5" name="Google Shape;855;p52"/>
            <p:cNvSpPr/>
            <p:nvPr/>
          </p:nvSpPr>
          <p:spPr>
            <a:xfrm>
              <a:off x="5433040" y="1875452"/>
              <a:ext cx="86508" cy="60393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6" name="Google Shape;856;p52"/>
            <p:cNvSpPr/>
            <p:nvPr/>
          </p:nvSpPr>
          <p:spPr>
            <a:xfrm>
              <a:off x="5433040" y="1789582"/>
              <a:ext cx="86508" cy="60252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7" name="Google Shape;857;p52"/>
            <p:cNvSpPr/>
            <p:nvPr/>
          </p:nvSpPr>
          <p:spPr>
            <a:xfrm>
              <a:off x="5433040" y="1703456"/>
              <a:ext cx="86508" cy="6028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8" name="Google Shape;858;p52"/>
            <p:cNvSpPr/>
            <p:nvPr/>
          </p:nvSpPr>
          <p:spPr>
            <a:xfrm>
              <a:off x="5433040" y="1617359"/>
              <a:ext cx="86508" cy="60252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9" name="Google Shape;859;p52"/>
            <p:cNvSpPr/>
            <p:nvPr/>
          </p:nvSpPr>
          <p:spPr>
            <a:xfrm>
              <a:off x="5327026" y="2219898"/>
              <a:ext cx="86438" cy="60167"/>
            </a:xfrm>
            <a:custGeom>
              <a:avLst/>
              <a:gdLst/>
              <a:ahLst/>
              <a:cxnLst/>
              <a:rect l="l" t="t" r="r" b="b"/>
              <a:pathLst>
                <a:path w="2486" h="2130" extrusionOk="0">
                  <a:moveTo>
                    <a:pt x="1076" y="1"/>
                  </a:moveTo>
                  <a:cubicBezTo>
                    <a:pt x="1072" y="1"/>
                    <a:pt x="1069" y="1"/>
                    <a:pt x="1066" y="1"/>
                  </a:cubicBez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6" y="1149"/>
                    <a:pt x="2020" y="1"/>
                    <a:pt x="10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0" name="Google Shape;860;p52"/>
            <p:cNvSpPr/>
            <p:nvPr/>
          </p:nvSpPr>
          <p:spPr>
            <a:xfrm>
              <a:off x="5327026" y="2133801"/>
              <a:ext cx="86543" cy="60252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1" name="Google Shape;861;p52"/>
            <p:cNvSpPr/>
            <p:nvPr/>
          </p:nvSpPr>
          <p:spPr>
            <a:xfrm>
              <a:off x="5327026" y="2047675"/>
              <a:ext cx="86543" cy="6028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2" name="Google Shape;862;p52"/>
            <p:cNvSpPr/>
            <p:nvPr/>
          </p:nvSpPr>
          <p:spPr>
            <a:xfrm>
              <a:off x="5327026" y="1961549"/>
              <a:ext cx="86543" cy="60393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3" name="Google Shape;863;p52"/>
            <p:cNvSpPr/>
            <p:nvPr/>
          </p:nvSpPr>
          <p:spPr>
            <a:xfrm>
              <a:off x="5327026" y="1875452"/>
              <a:ext cx="86543" cy="60393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4" name="Google Shape;864;p52"/>
            <p:cNvSpPr/>
            <p:nvPr/>
          </p:nvSpPr>
          <p:spPr>
            <a:xfrm>
              <a:off x="5327026" y="1789582"/>
              <a:ext cx="86543" cy="60252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5" name="Google Shape;865;p52"/>
            <p:cNvSpPr/>
            <p:nvPr/>
          </p:nvSpPr>
          <p:spPr>
            <a:xfrm>
              <a:off x="5327026" y="1703456"/>
              <a:ext cx="86543" cy="6028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6" name="Google Shape;866;p52"/>
            <p:cNvSpPr/>
            <p:nvPr/>
          </p:nvSpPr>
          <p:spPr>
            <a:xfrm>
              <a:off x="5327026" y="1617359"/>
              <a:ext cx="86543" cy="60252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7" name="Google Shape;867;p52"/>
            <p:cNvSpPr/>
            <p:nvPr/>
          </p:nvSpPr>
          <p:spPr>
            <a:xfrm>
              <a:off x="5221047" y="2219898"/>
              <a:ext cx="86508" cy="60167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8" name="Google Shape;868;p52"/>
            <p:cNvSpPr/>
            <p:nvPr/>
          </p:nvSpPr>
          <p:spPr>
            <a:xfrm>
              <a:off x="5221047" y="2133801"/>
              <a:ext cx="86508" cy="60252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9" name="Google Shape;869;p52"/>
            <p:cNvSpPr/>
            <p:nvPr/>
          </p:nvSpPr>
          <p:spPr>
            <a:xfrm>
              <a:off x="5221047" y="2047675"/>
              <a:ext cx="86508" cy="6028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0" name="Google Shape;870;p52"/>
            <p:cNvSpPr/>
            <p:nvPr/>
          </p:nvSpPr>
          <p:spPr>
            <a:xfrm>
              <a:off x="5221047" y="1961549"/>
              <a:ext cx="86508" cy="60393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1" name="Google Shape;871;p52"/>
            <p:cNvSpPr/>
            <p:nvPr/>
          </p:nvSpPr>
          <p:spPr>
            <a:xfrm>
              <a:off x="5221047" y="1875452"/>
              <a:ext cx="86508" cy="60393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2" name="Google Shape;872;p52"/>
            <p:cNvSpPr/>
            <p:nvPr/>
          </p:nvSpPr>
          <p:spPr>
            <a:xfrm>
              <a:off x="5221047" y="1789582"/>
              <a:ext cx="86508" cy="60252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3" name="Google Shape;873;p52"/>
            <p:cNvSpPr/>
            <p:nvPr/>
          </p:nvSpPr>
          <p:spPr>
            <a:xfrm>
              <a:off x="5221047" y="1703456"/>
              <a:ext cx="86508" cy="6028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4" name="Google Shape;874;p52"/>
            <p:cNvSpPr/>
            <p:nvPr/>
          </p:nvSpPr>
          <p:spPr>
            <a:xfrm>
              <a:off x="5221047" y="1617359"/>
              <a:ext cx="86508" cy="60252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5" name="Google Shape;875;p52"/>
            <p:cNvSpPr/>
            <p:nvPr/>
          </p:nvSpPr>
          <p:spPr>
            <a:xfrm>
              <a:off x="5115311" y="2219898"/>
              <a:ext cx="86543" cy="60167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6" name="Google Shape;876;p52"/>
            <p:cNvSpPr/>
            <p:nvPr/>
          </p:nvSpPr>
          <p:spPr>
            <a:xfrm>
              <a:off x="5115311" y="2133801"/>
              <a:ext cx="86543" cy="60252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7" name="Google Shape;877;p52"/>
            <p:cNvSpPr/>
            <p:nvPr/>
          </p:nvSpPr>
          <p:spPr>
            <a:xfrm>
              <a:off x="5115311" y="2047675"/>
              <a:ext cx="86543" cy="6028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8" name="Google Shape;878;p52"/>
            <p:cNvSpPr/>
            <p:nvPr/>
          </p:nvSpPr>
          <p:spPr>
            <a:xfrm>
              <a:off x="5115311" y="1961549"/>
              <a:ext cx="86543" cy="60393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9" name="Google Shape;879;p52"/>
            <p:cNvSpPr/>
            <p:nvPr/>
          </p:nvSpPr>
          <p:spPr>
            <a:xfrm>
              <a:off x="5115311" y="1875452"/>
              <a:ext cx="86543" cy="60393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0" name="Google Shape;880;p52"/>
            <p:cNvSpPr/>
            <p:nvPr/>
          </p:nvSpPr>
          <p:spPr>
            <a:xfrm>
              <a:off x="5115311" y="1789582"/>
              <a:ext cx="86543" cy="60252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1" name="Google Shape;881;p52"/>
            <p:cNvSpPr/>
            <p:nvPr/>
          </p:nvSpPr>
          <p:spPr>
            <a:xfrm>
              <a:off x="5115311" y="1703456"/>
              <a:ext cx="86543" cy="6028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2" name="Google Shape;882;p52"/>
            <p:cNvSpPr/>
            <p:nvPr/>
          </p:nvSpPr>
          <p:spPr>
            <a:xfrm>
              <a:off x="5115311" y="1617359"/>
              <a:ext cx="86543" cy="60252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3" name="Google Shape;883;p52"/>
            <p:cNvSpPr/>
            <p:nvPr/>
          </p:nvSpPr>
          <p:spPr>
            <a:xfrm>
              <a:off x="5009332" y="2305768"/>
              <a:ext cx="86508" cy="60393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4" name="Google Shape;884;p52"/>
            <p:cNvSpPr/>
            <p:nvPr/>
          </p:nvSpPr>
          <p:spPr>
            <a:xfrm>
              <a:off x="5009332" y="2219898"/>
              <a:ext cx="86508" cy="60167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5" name="Google Shape;885;p52"/>
            <p:cNvSpPr/>
            <p:nvPr/>
          </p:nvSpPr>
          <p:spPr>
            <a:xfrm>
              <a:off x="5009332" y="2133801"/>
              <a:ext cx="86508" cy="60252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6" name="Google Shape;886;p52"/>
            <p:cNvSpPr/>
            <p:nvPr/>
          </p:nvSpPr>
          <p:spPr>
            <a:xfrm>
              <a:off x="5009332" y="2047675"/>
              <a:ext cx="86508" cy="6028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7" name="Google Shape;887;p52"/>
            <p:cNvSpPr/>
            <p:nvPr/>
          </p:nvSpPr>
          <p:spPr>
            <a:xfrm>
              <a:off x="5009332" y="1961549"/>
              <a:ext cx="86508" cy="60393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8" name="Google Shape;888;p52"/>
            <p:cNvSpPr/>
            <p:nvPr/>
          </p:nvSpPr>
          <p:spPr>
            <a:xfrm>
              <a:off x="5009332" y="1875452"/>
              <a:ext cx="86508" cy="60393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9" name="Google Shape;889;p52"/>
            <p:cNvSpPr/>
            <p:nvPr/>
          </p:nvSpPr>
          <p:spPr>
            <a:xfrm>
              <a:off x="5009332" y="1789582"/>
              <a:ext cx="86508" cy="60252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0" name="Google Shape;890;p52"/>
            <p:cNvSpPr/>
            <p:nvPr/>
          </p:nvSpPr>
          <p:spPr>
            <a:xfrm>
              <a:off x="5009332" y="1703456"/>
              <a:ext cx="86508" cy="6028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1" name="Google Shape;891;p52"/>
            <p:cNvSpPr/>
            <p:nvPr/>
          </p:nvSpPr>
          <p:spPr>
            <a:xfrm>
              <a:off x="5009332" y="1617359"/>
              <a:ext cx="86508" cy="60252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2" name="Google Shape;892;p52"/>
            <p:cNvSpPr/>
            <p:nvPr/>
          </p:nvSpPr>
          <p:spPr>
            <a:xfrm>
              <a:off x="4903319" y="2391894"/>
              <a:ext cx="86543" cy="6028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3" name="Google Shape;893;p52"/>
            <p:cNvSpPr/>
            <p:nvPr/>
          </p:nvSpPr>
          <p:spPr>
            <a:xfrm>
              <a:off x="4903319" y="2305768"/>
              <a:ext cx="86543" cy="60393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4" name="Google Shape;894;p52"/>
            <p:cNvSpPr/>
            <p:nvPr/>
          </p:nvSpPr>
          <p:spPr>
            <a:xfrm>
              <a:off x="4903319" y="2219898"/>
              <a:ext cx="86543" cy="60167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5" name="Google Shape;895;p52"/>
            <p:cNvSpPr/>
            <p:nvPr/>
          </p:nvSpPr>
          <p:spPr>
            <a:xfrm>
              <a:off x="4903319" y="2133801"/>
              <a:ext cx="86543" cy="60252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6" name="Google Shape;896;p52"/>
            <p:cNvSpPr/>
            <p:nvPr/>
          </p:nvSpPr>
          <p:spPr>
            <a:xfrm>
              <a:off x="4903319" y="2047675"/>
              <a:ext cx="86543" cy="6028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7" name="Google Shape;897;p52"/>
            <p:cNvSpPr/>
            <p:nvPr/>
          </p:nvSpPr>
          <p:spPr>
            <a:xfrm>
              <a:off x="4903319" y="1961549"/>
              <a:ext cx="86543" cy="60393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8" name="Google Shape;898;p52"/>
            <p:cNvSpPr/>
            <p:nvPr/>
          </p:nvSpPr>
          <p:spPr>
            <a:xfrm>
              <a:off x="4903319" y="1875452"/>
              <a:ext cx="86543" cy="60393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9" name="Google Shape;899;p52"/>
            <p:cNvSpPr/>
            <p:nvPr/>
          </p:nvSpPr>
          <p:spPr>
            <a:xfrm>
              <a:off x="4903319" y="1789582"/>
              <a:ext cx="86543" cy="6036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0" name="Google Shape;900;p52"/>
            <p:cNvSpPr/>
            <p:nvPr/>
          </p:nvSpPr>
          <p:spPr>
            <a:xfrm>
              <a:off x="4903319" y="1703456"/>
              <a:ext cx="86543" cy="6028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1" name="Google Shape;901;p52"/>
            <p:cNvSpPr/>
            <p:nvPr/>
          </p:nvSpPr>
          <p:spPr>
            <a:xfrm>
              <a:off x="4903319" y="1617359"/>
              <a:ext cx="86543" cy="60252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2" name="Google Shape;902;p52"/>
            <p:cNvSpPr/>
            <p:nvPr/>
          </p:nvSpPr>
          <p:spPr>
            <a:xfrm>
              <a:off x="4797340" y="2391894"/>
              <a:ext cx="86786" cy="6028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3" name="Google Shape;903;p52"/>
            <p:cNvSpPr/>
            <p:nvPr/>
          </p:nvSpPr>
          <p:spPr>
            <a:xfrm>
              <a:off x="4797340" y="2305768"/>
              <a:ext cx="86786" cy="60393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9"/>
                    <a:pt x="8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4" name="Google Shape;904;p52"/>
            <p:cNvSpPr/>
            <p:nvPr/>
          </p:nvSpPr>
          <p:spPr>
            <a:xfrm>
              <a:off x="4797340" y="2219898"/>
              <a:ext cx="86786" cy="60167"/>
            </a:xfrm>
            <a:custGeom>
              <a:avLst/>
              <a:gdLst/>
              <a:ahLst/>
              <a:cxnLst/>
              <a:rect l="l" t="t" r="r" b="b"/>
              <a:pathLst>
                <a:path w="2496" h="2130" extrusionOk="0">
                  <a:moveTo>
                    <a:pt x="1065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5" name="Google Shape;905;p52"/>
            <p:cNvSpPr/>
            <p:nvPr/>
          </p:nvSpPr>
          <p:spPr>
            <a:xfrm>
              <a:off x="4797340" y="2133801"/>
              <a:ext cx="86786" cy="60252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6" name="Google Shape;906;p52"/>
            <p:cNvSpPr/>
            <p:nvPr/>
          </p:nvSpPr>
          <p:spPr>
            <a:xfrm>
              <a:off x="4797340" y="2047675"/>
              <a:ext cx="86786" cy="6028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7" name="Google Shape;907;p52"/>
            <p:cNvSpPr/>
            <p:nvPr/>
          </p:nvSpPr>
          <p:spPr>
            <a:xfrm>
              <a:off x="4797340" y="1961549"/>
              <a:ext cx="86786" cy="60393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8" name="Google Shape;908;p52"/>
            <p:cNvSpPr/>
            <p:nvPr/>
          </p:nvSpPr>
          <p:spPr>
            <a:xfrm>
              <a:off x="4797340" y="1875452"/>
              <a:ext cx="86786" cy="60393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0"/>
                  </a:moveTo>
                  <a:cubicBezTo>
                    <a:pt x="480" y="9"/>
                    <a:pt x="8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96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9" name="Google Shape;909;p52"/>
            <p:cNvSpPr/>
            <p:nvPr/>
          </p:nvSpPr>
          <p:spPr>
            <a:xfrm>
              <a:off x="4797340" y="1789582"/>
              <a:ext cx="86786" cy="60252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0" name="Google Shape;910;p52"/>
            <p:cNvSpPr/>
            <p:nvPr/>
          </p:nvSpPr>
          <p:spPr>
            <a:xfrm>
              <a:off x="4797340" y="1703456"/>
              <a:ext cx="86786" cy="6028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1" name="Google Shape;911;p52"/>
            <p:cNvSpPr/>
            <p:nvPr/>
          </p:nvSpPr>
          <p:spPr>
            <a:xfrm>
              <a:off x="4797340" y="1617359"/>
              <a:ext cx="86786" cy="60252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2" name="Google Shape;912;p52"/>
            <p:cNvSpPr/>
            <p:nvPr/>
          </p:nvSpPr>
          <p:spPr>
            <a:xfrm>
              <a:off x="4691604" y="2305768"/>
              <a:ext cx="86543" cy="60393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3" name="Google Shape;913;p52"/>
            <p:cNvSpPr/>
            <p:nvPr/>
          </p:nvSpPr>
          <p:spPr>
            <a:xfrm>
              <a:off x="4691604" y="2219898"/>
              <a:ext cx="86543" cy="60167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4" name="Google Shape;914;p52"/>
            <p:cNvSpPr/>
            <p:nvPr/>
          </p:nvSpPr>
          <p:spPr>
            <a:xfrm>
              <a:off x="4691604" y="2133801"/>
              <a:ext cx="86543" cy="60252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5" name="Google Shape;915;p52"/>
            <p:cNvSpPr/>
            <p:nvPr/>
          </p:nvSpPr>
          <p:spPr>
            <a:xfrm>
              <a:off x="4691604" y="2047675"/>
              <a:ext cx="86543" cy="6028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6" name="Google Shape;916;p52"/>
            <p:cNvSpPr/>
            <p:nvPr/>
          </p:nvSpPr>
          <p:spPr>
            <a:xfrm>
              <a:off x="4691604" y="1961549"/>
              <a:ext cx="86543" cy="60393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7" name="Google Shape;917;p52"/>
            <p:cNvSpPr/>
            <p:nvPr/>
          </p:nvSpPr>
          <p:spPr>
            <a:xfrm>
              <a:off x="4691604" y="1875452"/>
              <a:ext cx="86543" cy="60393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8" y="1155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8" name="Google Shape;918;p52"/>
            <p:cNvSpPr/>
            <p:nvPr/>
          </p:nvSpPr>
          <p:spPr>
            <a:xfrm>
              <a:off x="4691604" y="1789582"/>
              <a:ext cx="86543" cy="60252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9" name="Google Shape;919;p52"/>
            <p:cNvSpPr/>
            <p:nvPr/>
          </p:nvSpPr>
          <p:spPr>
            <a:xfrm>
              <a:off x="4691604" y="1703456"/>
              <a:ext cx="86543" cy="6028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0" name="Google Shape;920;p52"/>
            <p:cNvSpPr/>
            <p:nvPr/>
          </p:nvSpPr>
          <p:spPr>
            <a:xfrm>
              <a:off x="4691604" y="1617359"/>
              <a:ext cx="86543" cy="60252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1" name="Google Shape;921;p52"/>
            <p:cNvSpPr/>
            <p:nvPr/>
          </p:nvSpPr>
          <p:spPr>
            <a:xfrm>
              <a:off x="4585625" y="1961549"/>
              <a:ext cx="86508" cy="60393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2" name="Google Shape;922;p52"/>
            <p:cNvSpPr/>
            <p:nvPr/>
          </p:nvSpPr>
          <p:spPr>
            <a:xfrm>
              <a:off x="4585625" y="1875452"/>
              <a:ext cx="86508" cy="60393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1" y="2137"/>
                    <a:pt x="1597" y="2040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3" name="Google Shape;923;p52"/>
            <p:cNvSpPr/>
            <p:nvPr/>
          </p:nvSpPr>
          <p:spPr>
            <a:xfrm>
              <a:off x="4585625" y="1789582"/>
              <a:ext cx="86508" cy="60252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4" name="Google Shape;924;p52"/>
            <p:cNvSpPr/>
            <p:nvPr/>
          </p:nvSpPr>
          <p:spPr>
            <a:xfrm>
              <a:off x="4585625" y="1703456"/>
              <a:ext cx="86508" cy="6028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5" name="Google Shape;925;p52"/>
            <p:cNvSpPr/>
            <p:nvPr/>
          </p:nvSpPr>
          <p:spPr>
            <a:xfrm>
              <a:off x="4479333" y="1875452"/>
              <a:ext cx="86543" cy="60393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74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7" y="9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6" name="Google Shape;926;p52"/>
            <p:cNvSpPr/>
            <p:nvPr/>
          </p:nvSpPr>
          <p:spPr>
            <a:xfrm>
              <a:off x="4479333" y="1789582"/>
              <a:ext cx="86543" cy="60252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74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7" name="Google Shape;927;p52"/>
            <p:cNvSpPr/>
            <p:nvPr/>
          </p:nvSpPr>
          <p:spPr>
            <a:xfrm>
              <a:off x="4479333" y="1703456"/>
              <a:ext cx="86543" cy="6028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74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8" name="Google Shape;928;p52"/>
            <p:cNvSpPr/>
            <p:nvPr/>
          </p:nvSpPr>
          <p:spPr>
            <a:xfrm>
              <a:off x="4373319" y="1875452"/>
              <a:ext cx="86821" cy="60393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0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9" name="Google Shape;929;p52"/>
            <p:cNvSpPr/>
            <p:nvPr/>
          </p:nvSpPr>
          <p:spPr>
            <a:xfrm>
              <a:off x="4373319" y="1789582"/>
              <a:ext cx="86821" cy="60252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0" name="Google Shape;930;p52"/>
            <p:cNvSpPr/>
            <p:nvPr/>
          </p:nvSpPr>
          <p:spPr>
            <a:xfrm>
              <a:off x="5221047" y="4543559"/>
              <a:ext cx="86508" cy="6036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1" name="Google Shape;931;p52"/>
            <p:cNvSpPr/>
            <p:nvPr/>
          </p:nvSpPr>
          <p:spPr>
            <a:xfrm>
              <a:off x="5221047" y="4457660"/>
              <a:ext cx="86716" cy="60224"/>
            </a:xfrm>
            <a:custGeom>
              <a:avLst/>
              <a:gdLst/>
              <a:ahLst/>
              <a:cxnLst/>
              <a:rect l="l" t="t" r="r" b="b"/>
              <a:pathLst>
                <a:path w="2494" h="2132" extrusionOk="0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80"/>
                    <a:pt x="0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7" y="2131"/>
                    <a:pt x="1604" y="2033"/>
                    <a:pt x="1821" y="1814"/>
                  </a:cubicBezTo>
                  <a:cubicBezTo>
                    <a:pt x="2493" y="1141"/>
                    <a:pt x="2020" y="1"/>
                    <a:pt x="10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2" name="Google Shape;932;p52"/>
            <p:cNvSpPr/>
            <p:nvPr/>
          </p:nvSpPr>
          <p:spPr>
            <a:xfrm>
              <a:off x="5221047" y="4371562"/>
              <a:ext cx="86716" cy="60195"/>
            </a:xfrm>
            <a:custGeom>
              <a:avLst/>
              <a:gdLst/>
              <a:ahLst/>
              <a:cxnLst/>
              <a:rect l="l" t="t" r="r" b="b"/>
              <a:pathLst>
                <a:path w="2494" h="2131" extrusionOk="0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7"/>
                    <a:pt x="526" y="2131"/>
                    <a:pt x="1073" y="2131"/>
                  </a:cubicBezTo>
                  <a:cubicBezTo>
                    <a:pt x="1336" y="2131"/>
                    <a:pt x="1604" y="2032"/>
                    <a:pt x="1821" y="1813"/>
                  </a:cubicBezTo>
                  <a:cubicBezTo>
                    <a:pt x="2493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3" name="Google Shape;933;p52"/>
            <p:cNvSpPr/>
            <p:nvPr/>
          </p:nvSpPr>
          <p:spPr>
            <a:xfrm>
              <a:off x="5115311" y="4802104"/>
              <a:ext cx="86543" cy="60224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4" name="Google Shape;934;p52"/>
            <p:cNvSpPr/>
            <p:nvPr/>
          </p:nvSpPr>
          <p:spPr>
            <a:xfrm>
              <a:off x="5115033" y="4715781"/>
              <a:ext cx="86821" cy="60421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0" y="0"/>
                    <a:pt x="1" y="480"/>
                    <a:pt x="9" y="1073"/>
                  </a:cubicBezTo>
                  <a:cubicBezTo>
                    <a:pt x="9" y="1715"/>
                    <a:pt x="535" y="2139"/>
                    <a:pt x="1081" y="2139"/>
                  </a:cubicBezTo>
                  <a:cubicBezTo>
                    <a:pt x="1345" y="2139"/>
                    <a:pt x="1613" y="2040"/>
                    <a:pt x="1830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5" name="Google Shape;935;p52"/>
            <p:cNvSpPr/>
            <p:nvPr/>
          </p:nvSpPr>
          <p:spPr>
            <a:xfrm>
              <a:off x="5115311" y="4629656"/>
              <a:ext cx="86543" cy="60393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6" name="Google Shape;936;p52"/>
            <p:cNvSpPr/>
            <p:nvPr/>
          </p:nvSpPr>
          <p:spPr>
            <a:xfrm>
              <a:off x="5115311" y="4543559"/>
              <a:ext cx="86543" cy="6036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7" name="Google Shape;937;p52"/>
            <p:cNvSpPr/>
            <p:nvPr/>
          </p:nvSpPr>
          <p:spPr>
            <a:xfrm>
              <a:off x="5115311" y="4457660"/>
              <a:ext cx="86543" cy="60224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8" name="Google Shape;938;p52"/>
            <p:cNvSpPr/>
            <p:nvPr/>
          </p:nvSpPr>
          <p:spPr>
            <a:xfrm>
              <a:off x="5115311" y="4371562"/>
              <a:ext cx="86543" cy="6028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9" name="Google Shape;939;p52"/>
            <p:cNvSpPr/>
            <p:nvPr/>
          </p:nvSpPr>
          <p:spPr>
            <a:xfrm>
              <a:off x="5009332" y="4802104"/>
              <a:ext cx="86508" cy="60224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0" name="Google Shape;940;p52"/>
            <p:cNvSpPr/>
            <p:nvPr/>
          </p:nvSpPr>
          <p:spPr>
            <a:xfrm>
              <a:off x="5009332" y="4715781"/>
              <a:ext cx="86786" cy="60421"/>
            </a:xfrm>
            <a:custGeom>
              <a:avLst/>
              <a:gdLst/>
              <a:ahLst/>
              <a:cxnLst/>
              <a:rect l="l" t="t" r="r" b="b"/>
              <a:pathLst>
                <a:path w="2496" h="2139" extrusionOk="0">
                  <a:moveTo>
                    <a:pt x="1065" y="0"/>
                  </a:moveTo>
                  <a:cubicBezTo>
                    <a:pt x="472" y="0"/>
                    <a:pt x="0" y="480"/>
                    <a:pt x="0" y="1073"/>
                  </a:cubicBezTo>
                  <a:cubicBezTo>
                    <a:pt x="0" y="1715"/>
                    <a:pt x="526" y="2139"/>
                    <a:pt x="1073" y="2139"/>
                  </a:cubicBezTo>
                  <a:cubicBezTo>
                    <a:pt x="1336" y="2139"/>
                    <a:pt x="1604" y="2040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1" name="Google Shape;941;p52"/>
            <p:cNvSpPr/>
            <p:nvPr/>
          </p:nvSpPr>
          <p:spPr>
            <a:xfrm>
              <a:off x="5009332" y="4629656"/>
              <a:ext cx="86508" cy="60393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2" name="Google Shape;942;p52"/>
            <p:cNvSpPr/>
            <p:nvPr/>
          </p:nvSpPr>
          <p:spPr>
            <a:xfrm>
              <a:off x="5009332" y="4543559"/>
              <a:ext cx="86508" cy="6036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3" name="Google Shape;943;p52"/>
            <p:cNvSpPr/>
            <p:nvPr/>
          </p:nvSpPr>
          <p:spPr>
            <a:xfrm>
              <a:off x="5009332" y="4457660"/>
              <a:ext cx="86508" cy="60224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4" name="Google Shape;944;p52"/>
            <p:cNvSpPr/>
            <p:nvPr/>
          </p:nvSpPr>
          <p:spPr>
            <a:xfrm>
              <a:off x="5009332" y="4371562"/>
              <a:ext cx="86508" cy="6028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5" name="Google Shape;945;p52"/>
            <p:cNvSpPr/>
            <p:nvPr/>
          </p:nvSpPr>
          <p:spPr>
            <a:xfrm>
              <a:off x="4903319" y="4888004"/>
              <a:ext cx="86543" cy="60421"/>
            </a:xfrm>
            <a:custGeom>
              <a:avLst/>
              <a:gdLst/>
              <a:ahLst/>
              <a:cxnLst/>
              <a:rect l="l" t="t" r="r" b="b"/>
              <a:pathLst>
                <a:path w="2489" h="2139" extrusionOk="0">
                  <a:moveTo>
                    <a:pt x="1066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8" y="2139"/>
                    <a:pt x="1605" y="2041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6" name="Google Shape;946;p52"/>
            <p:cNvSpPr/>
            <p:nvPr/>
          </p:nvSpPr>
          <p:spPr>
            <a:xfrm>
              <a:off x="4903319" y="4802104"/>
              <a:ext cx="86543" cy="60224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7" name="Google Shape;947;p52"/>
            <p:cNvSpPr/>
            <p:nvPr/>
          </p:nvSpPr>
          <p:spPr>
            <a:xfrm>
              <a:off x="4903319" y="4715781"/>
              <a:ext cx="86821" cy="60421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66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1" y="2139"/>
                    <a:pt x="1610" y="2040"/>
                    <a:pt x="1830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8" name="Google Shape;948;p52"/>
            <p:cNvSpPr/>
            <p:nvPr/>
          </p:nvSpPr>
          <p:spPr>
            <a:xfrm>
              <a:off x="4903319" y="4629656"/>
              <a:ext cx="86543" cy="60393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9" name="Google Shape;949;p52"/>
            <p:cNvSpPr/>
            <p:nvPr/>
          </p:nvSpPr>
          <p:spPr>
            <a:xfrm>
              <a:off x="4903319" y="4543559"/>
              <a:ext cx="86543" cy="60421"/>
            </a:xfrm>
            <a:custGeom>
              <a:avLst/>
              <a:gdLst/>
              <a:ahLst/>
              <a:cxnLst/>
              <a:rect l="l" t="t" r="r" b="b"/>
              <a:pathLst>
                <a:path w="2489" h="2139" extrusionOk="0">
                  <a:moveTo>
                    <a:pt x="1066" y="0"/>
                  </a:moveTo>
                  <a:cubicBezTo>
                    <a:pt x="480" y="8"/>
                    <a:pt x="1" y="488"/>
                    <a:pt x="1" y="1073"/>
                  </a:cubicBezTo>
                  <a:cubicBezTo>
                    <a:pt x="1" y="1715"/>
                    <a:pt x="527" y="2139"/>
                    <a:pt x="1073" y="2139"/>
                  </a:cubicBezTo>
                  <a:cubicBezTo>
                    <a:pt x="1337" y="2139"/>
                    <a:pt x="1605" y="2040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0" name="Google Shape;950;p52"/>
            <p:cNvSpPr/>
            <p:nvPr/>
          </p:nvSpPr>
          <p:spPr>
            <a:xfrm>
              <a:off x="4903319" y="4457660"/>
              <a:ext cx="86543" cy="60224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1" name="Google Shape;951;p52"/>
            <p:cNvSpPr/>
            <p:nvPr/>
          </p:nvSpPr>
          <p:spPr>
            <a:xfrm>
              <a:off x="4903319" y="4371562"/>
              <a:ext cx="86543" cy="6028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2" name="Google Shape;952;p52"/>
            <p:cNvSpPr/>
            <p:nvPr/>
          </p:nvSpPr>
          <p:spPr>
            <a:xfrm>
              <a:off x="4903319" y="4285437"/>
              <a:ext cx="86543" cy="6028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3" name="Google Shape;953;p52"/>
            <p:cNvSpPr/>
            <p:nvPr/>
          </p:nvSpPr>
          <p:spPr>
            <a:xfrm>
              <a:off x="4797340" y="5060226"/>
              <a:ext cx="86786" cy="6028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96" y="1147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4" name="Google Shape;954;p52"/>
            <p:cNvSpPr/>
            <p:nvPr/>
          </p:nvSpPr>
          <p:spPr>
            <a:xfrm>
              <a:off x="4797340" y="4974101"/>
              <a:ext cx="86786" cy="6028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9" y="2134"/>
                    <a:pt x="1078" y="2134"/>
                  </a:cubicBezTo>
                  <a:cubicBezTo>
                    <a:pt x="1339" y="2134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5" name="Google Shape;955;p52"/>
            <p:cNvSpPr/>
            <p:nvPr/>
          </p:nvSpPr>
          <p:spPr>
            <a:xfrm>
              <a:off x="4797340" y="4888004"/>
              <a:ext cx="86508" cy="60421"/>
            </a:xfrm>
            <a:custGeom>
              <a:avLst/>
              <a:gdLst/>
              <a:ahLst/>
              <a:cxnLst/>
              <a:rect l="l" t="t" r="r" b="b"/>
              <a:pathLst>
                <a:path w="2488" h="2139" extrusionOk="0">
                  <a:moveTo>
                    <a:pt x="1065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7" y="2139"/>
                    <a:pt x="1604" y="2041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6" name="Google Shape;956;p52"/>
            <p:cNvSpPr/>
            <p:nvPr/>
          </p:nvSpPr>
          <p:spPr>
            <a:xfrm>
              <a:off x="4797340" y="4802104"/>
              <a:ext cx="86508" cy="60224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7" name="Google Shape;957;p52"/>
            <p:cNvSpPr/>
            <p:nvPr/>
          </p:nvSpPr>
          <p:spPr>
            <a:xfrm>
              <a:off x="4797340" y="4715781"/>
              <a:ext cx="86786" cy="60421"/>
            </a:xfrm>
            <a:custGeom>
              <a:avLst/>
              <a:gdLst/>
              <a:ahLst/>
              <a:cxnLst/>
              <a:rect l="l" t="t" r="r" b="b"/>
              <a:pathLst>
                <a:path w="2496" h="2139" extrusionOk="0">
                  <a:moveTo>
                    <a:pt x="1065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7" y="2139"/>
                  </a:cubicBezTo>
                  <a:cubicBezTo>
                    <a:pt x="1341" y="2139"/>
                    <a:pt x="1610" y="2040"/>
                    <a:pt x="1829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8" name="Google Shape;958;p52"/>
            <p:cNvSpPr/>
            <p:nvPr/>
          </p:nvSpPr>
          <p:spPr>
            <a:xfrm>
              <a:off x="4797340" y="4629656"/>
              <a:ext cx="86786" cy="60393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9" name="Google Shape;959;p52"/>
            <p:cNvSpPr/>
            <p:nvPr/>
          </p:nvSpPr>
          <p:spPr>
            <a:xfrm>
              <a:off x="4797340" y="4543559"/>
              <a:ext cx="86786" cy="6036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8" y="2137"/>
                    <a:pt x="1076" y="2137"/>
                  </a:cubicBezTo>
                  <a:cubicBezTo>
                    <a:pt x="1339" y="2137"/>
                    <a:pt x="1605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0" name="Google Shape;960;p52"/>
            <p:cNvSpPr/>
            <p:nvPr/>
          </p:nvSpPr>
          <p:spPr>
            <a:xfrm>
              <a:off x="4797340" y="4457660"/>
              <a:ext cx="86508" cy="60224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1" name="Google Shape;961;p52"/>
            <p:cNvSpPr/>
            <p:nvPr/>
          </p:nvSpPr>
          <p:spPr>
            <a:xfrm>
              <a:off x="4797340" y="4371562"/>
              <a:ext cx="86786" cy="6028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2" name="Google Shape;962;p52"/>
            <p:cNvSpPr/>
            <p:nvPr/>
          </p:nvSpPr>
          <p:spPr>
            <a:xfrm>
              <a:off x="4797340" y="4285437"/>
              <a:ext cx="86786" cy="6028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3" name="Google Shape;963;p52"/>
            <p:cNvSpPr/>
            <p:nvPr/>
          </p:nvSpPr>
          <p:spPr>
            <a:xfrm>
              <a:off x="4797340" y="4199340"/>
              <a:ext cx="86786" cy="6036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4" name="Google Shape;964;p52"/>
            <p:cNvSpPr/>
            <p:nvPr/>
          </p:nvSpPr>
          <p:spPr>
            <a:xfrm>
              <a:off x="4691604" y="5232223"/>
              <a:ext cx="86543" cy="6036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8" y="1155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5" name="Google Shape;965;p52"/>
            <p:cNvSpPr/>
            <p:nvPr/>
          </p:nvSpPr>
          <p:spPr>
            <a:xfrm>
              <a:off x="4691604" y="5146323"/>
              <a:ext cx="86543" cy="60224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6" name="Google Shape;966;p52"/>
            <p:cNvSpPr/>
            <p:nvPr/>
          </p:nvSpPr>
          <p:spPr>
            <a:xfrm>
              <a:off x="4691604" y="5060226"/>
              <a:ext cx="86543" cy="6028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47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7" name="Google Shape;967;p52"/>
            <p:cNvSpPr/>
            <p:nvPr/>
          </p:nvSpPr>
          <p:spPr>
            <a:xfrm>
              <a:off x="4691604" y="4974101"/>
              <a:ext cx="86543" cy="6028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8" name="Google Shape;968;p52"/>
            <p:cNvSpPr/>
            <p:nvPr/>
          </p:nvSpPr>
          <p:spPr>
            <a:xfrm>
              <a:off x="4691326" y="4888004"/>
              <a:ext cx="86821" cy="60421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7" y="2139"/>
                    <a:pt x="1605" y="2041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9" name="Google Shape;969;p52"/>
            <p:cNvSpPr/>
            <p:nvPr/>
          </p:nvSpPr>
          <p:spPr>
            <a:xfrm>
              <a:off x="4691326" y="4802104"/>
              <a:ext cx="86821" cy="60224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0" name="Google Shape;970;p52"/>
            <p:cNvSpPr/>
            <p:nvPr/>
          </p:nvSpPr>
          <p:spPr>
            <a:xfrm>
              <a:off x="4691326" y="4715781"/>
              <a:ext cx="86821" cy="60421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1" y="2139"/>
                    <a:pt x="1610" y="2040"/>
                    <a:pt x="1830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1" name="Google Shape;971;p52"/>
            <p:cNvSpPr/>
            <p:nvPr/>
          </p:nvSpPr>
          <p:spPr>
            <a:xfrm>
              <a:off x="4691604" y="4629656"/>
              <a:ext cx="86543" cy="60393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2" name="Google Shape;972;p52"/>
            <p:cNvSpPr/>
            <p:nvPr/>
          </p:nvSpPr>
          <p:spPr>
            <a:xfrm>
              <a:off x="4691604" y="4543559"/>
              <a:ext cx="86543" cy="6036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8" y="1154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3" name="Google Shape;973;p52"/>
            <p:cNvSpPr/>
            <p:nvPr/>
          </p:nvSpPr>
          <p:spPr>
            <a:xfrm>
              <a:off x="4691326" y="4457660"/>
              <a:ext cx="86821" cy="60224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4" name="Google Shape;974;p52"/>
            <p:cNvSpPr/>
            <p:nvPr/>
          </p:nvSpPr>
          <p:spPr>
            <a:xfrm>
              <a:off x="4691326" y="4371562"/>
              <a:ext cx="86821" cy="6028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5" name="Google Shape;975;p52"/>
            <p:cNvSpPr/>
            <p:nvPr/>
          </p:nvSpPr>
          <p:spPr>
            <a:xfrm>
              <a:off x="4691326" y="4285437"/>
              <a:ext cx="86821" cy="6028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6" name="Google Shape;976;p52"/>
            <p:cNvSpPr/>
            <p:nvPr/>
          </p:nvSpPr>
          <p:spPr>
            <a:xfrm>
              <a:off x="4691326" y="4199340"/>
              <a:ext cx="86821" cy="6036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54"/>
                    <a:pt x="2025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7" name="Google Shape;977;p52"/>
            <p:cNvSpPr/>
            <p:nvPr/>
          </p:nvSpPr>
          <p:spPr>
            <a:xfrm>
              <a:off x="4691326" y="4113214"/>
              <a:ext cx="86821" cy="60393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55"/>
                    <a:pt x="2025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8" name="Google Shape;978;p52"/>
            <p:cNvSpPr/>
            <p:nvPr/>
          </p:nvSpPr>
          <p:spPr>
            <a:xfrm>
              <a:off x="4585625" y="5318320"/>
              <a:ext cx="86508" cy="60393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9" name="Google Shape;979;p52"/>
            <p:cNvSpPr/>
            <p:nvPr/>
          </p:nvSpPr>
          <p:spPr>
            <a:xfrm>
              <a:off x="4585625" y="5232223"/>
              <a:ext cx="86508" cy="6036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1" y="2137"/>
                    <a:pt x="1597" y="2040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0" name="Google Shape;980;p52"/>
            <p:cNvSpPr/>
            <p:nvPr/>
          </p:nvSpPr>
          <p:spPr>
            <a:xfrm>
              <a:off x="4585625" y="5146323"/>
              <a:ext cx="86508" cy="60224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1" name="Google Shape;981;p52"/>
            <p:cNvSpPr/>
            <p:nvPr/>
          </p:nvSpPr>
          <p:spPr>
            <a:xfrm>
              <a:off x="4585625" y="5060226"/>
              <a:ext cx="86508" cy="6028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1"/>
                  </a:cubicBezTo>
                  <a:cubicBezTo>
                    <a:pt x="2488" y="1147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2" name="Google Shape;982;p52"/>
            <p:cNvSpPr/>
            <p:nvPr/>
          </p:nvSpPr>
          <p:spPr>
            <a:xfrm>
              <a:off x="4585625" y="4974101"/>
              <a:ext cx="86508" cy="6028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10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3" name="Google Shape;983;p52"/>
            <p:cNvSpPr/>
            <p:nvPr/>
          </p:nvSpPr>
          <p:spPr>
            <a:xfrm>
              <a:off x="4585312" y="4888004"/>
              <a:ext cx="86821" cy="60421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1" y="0"/>
                    <a:pt x="1" y="480"/>
                    <a:pt x="9" y="1073"/>
                  </a:cubicBezTo>
                  <a:cubicBezTo>
                    <a:pt x="9" y="1715"/>
                    <a:pt x="531" y="2139"/>
                    <a:pt x="1078" y="2139"/>
                  </a:cubicBezTo>
                  <a:cubicBezTo>
                    <a:pt x="1342" y="2139"/>
                    <a:pt x="1611" y="2041"/>
                    <a:pt x="1830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4" name="Google Shape;984;p52"/>
            <p:cNvSpPr/>
            <p:nvPr/>
          </p:nvSpPr>
          <p:spPr>
            <a:xfrm>
              <a:off x="4585625" y="4802104"/>
              <a:ext cx="86508" cy="60224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5" name="Google Shape;985;p52"/>
            <p:cNvSpPr/>
            <p:nvPr/>
          </p:nvSpPr>
          <p:spPr>
            <a:xfrm>
              <a:off x="4585312" y="4715781"/>
              <a:ext cx="87099" cy="60421"/>
            </a:xfrm>
            <a:custGeom>
              <a:avLst/>
              <a:gdLst/>
              <a:ahLst/>
              <a:cxnLst/>
              <a:rect l="l" t="t" r="r" b="b"/>
              <a:pathLst>
                <a:path w="2505" h="2139" extrusionOk="0">
                  <a:moveTo>
                    <a:pt x="1074" y="0"/>
                  </a:moveTo>
                  <a:cubicBezTo>
                    <a:pt x="481" y="0"/>
                    <a:pt x="1" y="480"/>
                    <a:pt x="9" y="1073"/>
                  </a:cubicBezTo>
                  <a:cubicBezTo>
                    <a:pt x="9" y="1715"/>
                    <a:pt x="535" y="2139"/>
                    <a:pt x="1082" y="2139"/>
                  </a:cubicBezTo>
                  <a:cubicBezTo>
                    <a:pt x="1345" y="2139"/>
                    <a:pt x="1613" y="2040"/>
                    <a:pt x="1830" y="1821"/>
                  </a:cubicBezTo>
                  <a:cubicBezTo>
                    <a:pt x="2505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6" name="Google Shape;986;p52"/>
            <p:cNvSpPr/>
            <p:nvPr/>
          </p:nvSpPr>
          <p:spPr>
            <a:xfrm>
              <a:off x="4585625" y="4629656"/>
              <a:ext cx="86508" cy="60393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7" name="Google Shape;987;p52"/>
            <p:cNvSpPr/>
            <p:nvPr/>
          </p:nvSpPr>
          <p:spPr>
            <a:xfrm>
              <a:off x="4585625" y="4543559"/>
              <a:ext cx="86508" cy="6036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8" name="Google Shape;988;p52"/>
            <p:cNvSpPr/>
            <p:nvPr/>
          </p:nvSpPr>
          <p:spPr>
            <a:xfrm>
              <a:off x="4585625" y="4457660"/>
              <a:ext cx="86508" cy="60224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9" name="Google Shape;989;p52"/>
            <p:cNvSpPr/>
            <p:nvPr/>
          </p:nvSpPr>
          <p:spPr>
            <a:xfrm>
              <a:off x="4585625" y="4371562"/>
              <a:ext cx="86508" cy="6028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0" name="Google Shape;990;p52"/>
            <p:cNvSpPr/>
            <p:nvPr/>
          </p:nvSpPr>
          <p:spPr>
            <a:xfrm>
              <a:off x="4585625" y="4285437"/>
              <a:ext cx="86508" cy="6028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2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1" name="Google Shape;991;p52"/>
            <p:cNvSpPr/>
            <p:nvPr/>
          </p:nvSpPr>
          <p:spPr>
            <a:xfrm>
              <a:off x="4585416" y="4199340"/>
              <a:ext cx="86716" cy="6036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8"/>
                    <a:pt x="6" y="480"/>
                    <a:pt x="6" y="1065"/>
                  </a:cubicBezTo>
                  <a:cubicBezTo>
                    <a:pt x="1" y="1709"/>
                    <a:pt x="528" y="2137"/>
                    <a:pt x="1076" y="2137"/>
                  </a:cubicBezTo>
                  <a:cubicBezTo>
                    <a:pt x="1337" y="2137"/>
                    <a:pt x="1604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2" name="Google Shape;992;p52"/>
            <p:cNvSpPr/>
            <p:nvPr/>
          </p:nvSpPr>
          <p:spPr>
            <a:xfrm>
              <a:off x="4585416" y="4113214"/>
              <a:ext cx="86716" cy="60393"/>
            </a:xfrm>
            <a:custGeom>
              <a:avLst/>
              <a:gdLst/>
              <a:ahLst/>
              <a:cxnLst/>
              <a:rect l="l" t="t" r="r" b="b"/>
              <a:pathLst>
                <a:path w="2494" h="2138" extrusionOk="0">
                  <a:moveTo>
                    <a:pt x="1071" y="1"/>
                  </a:moveTo>
                  <a:cubicBezTo>
                    <a:pt x="486" y="9"/>
                    <a:pt x="6" y="480"/>
                    <a:pt x="6" y="1066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40"/>
                    <a:pt x="1819" y="1822"/>
                  </a:cubicBezTo>
                  <a:cubicBezTo>
                    <a:pt x="2494" y="1155"/>
                    <a:pt x="2022" y="1"/>
                    <a:pt x="10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3" name="Google Shape;993;p52"/>
            <p:cNvSpPr/>
            <p:nvPr/>
          </p:nvSpPr>
          <p:spPr>
            <a:xfrm>
              <a:off x="4585625" y="4027344"/>
              <a:ext cx="86508" cy="6019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2"/>
                    <a:pt x="1813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4" name="Google Shape;994;p52"/>
            <p:cNvSpPr/>
            <p:nvPr/>
          </p:nvSpPr>
          <p:spPr>
            <a:xfrm>
              <a:off x="4585625" y="2736113"/>
              <a:ext cx="86508" cy="60393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5" name="Google Shape;995;p52"/>
            <p:cNvSpPr/>
            <p:nvPr/>
          </p:nvSpPr>
          <p:spPr>
            <a:xfrm>
              <a:off x="4479333" y="5404445"/>
              <a:ext cx="86543" cy="6028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74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6" name="Google Shape;996;p52"/>
            <p:cNvSpPr/>
            <p:nvPr/>
          </p:nvSpPr>
          <p:spPr>
            <a:xfrm>
              <a:off x="4479333" y="5318320"/>
              <a:ext cx="86543" cy="60393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74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7" name="Google Shape;997;p52"/>
            <p:cNvSpPr/>
            <p:nvPr/>
          </p:nvSpPr>
          <p:spPr>
            <a:xfrm>
              <a:off x="4479333" y="5232223"/>
              <a:ext cx="86543" cy="6036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74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7" y="8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8" name="Google Shape;998;p52"/>
            <p:cNvSpPr/>
            <p:nvPr/>
          </p:nvSpPr>
          <p:spPr>
            <a:xfrm>
              <a:off x="4479333" y="5146323"/>
              <a:ext cx="86543" cy="60167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9" name="Google Shape;999;p52"/>
            <p:cNvSpPr/>
            <p:nvPr/>
          </p:nvSpPr>
          <p:spPr>
            <a:xfrm>
              <a:off x="4479333" y="5060226"/>
              <a:ext cx="86543" cy="6028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74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0" name="Google Shape;1000;p52"/>
            <p:cNvSpPr/>
            <p:nvPr/>
          </p:nvSpPr>
          <p:spPr>
            <a:xfrm>
              <a:off x="4479333" y="4974101"/>
              <a:ext cx="86543" cy="6028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74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1" name="Google Shape;1001;p52"/>
            <p:cNvSpPr/>
            <p:nvPr/>
          </p:nvSpPr>
          <p:spPr>
            <a:xfrm>
              <a:off x="4479333" y="4888004"/>
              <a:ext cx="86543" cy="60421"/>
            </a:xfrm>
            <a:custGeom>
              <a:avLst/>
              <a:gdLst/>
              <a:ahLst/>
              <a:cxnLst/>
              <a:rect l="l" t="t" r="r" b="b"/>
              <a:pathLst>
                <a:path w="2489" h="2139" extrusionOk="0">
                  <a:moveTo>
                    <a:pt x="1074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7" y="2139"/>
                    <a:pt x="1605" y="2041"/>
                    <a:pt x="1821" y="1821"/>
                  </a:cubicBezTo>
                  <a:cubicBezTo>
                    <a:pt x="2488" y="1146"/>
                    <a:pt x="2017" y="8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2" name="Google Shape;1002;p52"/>
            <p:cNvSpPr/>
            <p:nvPr/>
          </p:nvSpPr>
          <p:spPr>
            <a:xfrm>
              <a:off x="4479333" y="4802104"/>
              <a:ext cx="86543" cy="60224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3" name="Google Shape;1003;p52"/>
            <p:cNvSpPr/>
            <p:nvPr/>
          </p:nvSpPr>
          <p:spPr>
            <a:xfrm>
              <a:off x="4479333" y="4715781"/>
              <a:ext cx="86821" cy="60421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7" y="2139"/>
                  </a:cubicBezTo>
                  <a:cubicBezTo>
                    <a:pt x="1341" y="2139"/>
                    <a:pt x="1610" y="2040"/>
                    <a:pt x="1830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4" name="Google Shape;1004;p52"/>
            <p:cNvSpPr/>
            <p:nvPr/>
          </p:nvSpPr>
          <p:spPr>
            <a:xfrm>
              <a:off x="4479333" y="4629656"/>
              <a:ext cx="86543" cy="60393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74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5" name="Google Shape;1005;p52"/>
            <p:cNvSpPr/>
            <p:nvPr/>
          </p:nvSpPr>
          <p:spPr>
            <a:xfrm>
              <a:off x="4479333" y="4543559"/>
              <a:ext cx="86543" cy="6036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74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7" y="8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6" name="Google Shape;1006;p52"/>
            <p:cNvSpPr/>
            <p:nvPr/>
          </p:nvSpPr>
          <p:spPr>
            <a:xfrm>
              <a:off x="4479333" y="4457660"/>
              <a:ext cx="86543" cy="60224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7" name="Google Shape;1007;p52"/>
            <p:cNvSpPr/>
            <p:nvPr/>
          </p:nvSpPr>
          <p:spPr>
            <a:xfrm>
              <a:off x="4479333" y="4371562"/>
              <a:ext cx="86543" cy="6028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74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8" name="Google Shape;1008;p52"/>
            <p:cNvSpPr/>
            <p:nvPr/>
          </p:nvSpPr>
          <p:spPr>
            <a:xfrm>
              <a:off x="4479333" y="4285437"/>
              <a:ext cx="86821" cy="6028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9" name="Google Shape;1009;p52"/>
            <p:cNvSpPr/>
            <p:nvPr/>
          </p:nvSpPr>
          <p:spPr>
            <a:xfrm>
              <a:off x="4479333" y="4199340"/>
              <a:ext cx="86821" cy="6036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4"/>
                    <a:pt x="2017" y="8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0" name="Google Shape;1010;p52"/>
            <p:cNvSpPr/>
            <p:nvPr/>
          </p:nvSpPr>
          <p:spPr>
            <a:xfrm>
              <a:off x="4479333" y="4113214"/>
              <a:ext cx="86821" cy="60450"/>
            </a:xfrm>
            <a:custGeom>
              <a:avLst/>
              <a:gdLst/>
              <a:ahLst/>
              <a:cxnLst/>
              <a:rect l="l" t="t" r="r" b="b"/>
              <a:pathLst>
                <a:path w="2497" h="2140" extrusionOk="0">
                  <a:moveTo>
                    <a:pt x="1074" y="1"/>
                  </a:moveTo>
                  <a:cubicBezTo>
                    <a:pt x="480" y="9"/>
                    <a:pt x="9" y="480"/>
                    <a:pt x="0" y="1066"/>
                  </a:cubicBezTo>
                  <a:cubicBezTo>
                    <a:pt x="0" y="1711"/>
                    <a:pt x="529" y="2140"/>
                    <a:pt x="1079" y="2140"/>
                  </a:cubicBezTo>
                  <a:cubicBezTo>
                    <a:pt x="1339" y="2140"/>
                    <a:pt x="1605" y="2044"/>
                    <a:pt x="1821" y="1830"/>
                  </a:cubicBezTo>
                  <a:cubicBezTo>
                    <a:pt x="2496" y="1155"/>
                    <a:pt x="2017" y="9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1" name="Google Shape;1011;p52"/>
            <p:cNvSpPr/>
            <p:nvPr/>
          </p:nvSpPr>
          <p:spPr>
            <a:xfrm>
              <a:off x="4479333" y="4027344"/>
              <a:ext cx="86543" cy="60224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74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5"/>
                    <a:pt x="528" y="2131"/>
                    <a:pt x="1078" y="2131"/>
                  </a:cubicBezTo>
                  <a:cubicBezTo>
                    <a:pt x="1339" y="2131"/>
                    <a:pt x="1604" y="2036"/>
                    <a:pt x="1821" y="1821"/>
                  </a:cubicBezTo>
                  <a:cubicBezTo>
                    <a:pt x="2488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2" name="Google Shape;1012;p52"/>
            <p:cNvSpPr/>
            <p:nvPr/>
          </p:nvSpPr>
          <p:spPr>
            <a:xfrm>
              <a:off x="4479333" y="2908336"/>
              <a:ext cx="86543" cy="6028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3" name="Google Shape;1013;p52"/>
            <p:cNvSpPr/>
            <p:nvPr/>
          </p:nvSpPr>
          <p:spPr>
            <a:xfrm>
              <a:off x="4479333" y="2736113"/>
              <a:ext cx="86543" cy="60393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74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4" name="Google Shape;1014;p52"/>
            <p:cNvSpPr/>
            <p:nvPr/>
          </p:nvSpPr>
          <p:spPr>
            <a:xfrm>
              <a:off x="4479333" y="2649987"/>
              <a:ext cx="86543" cy="60393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74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7" y="9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5" name="Google Shape;1015;p52"/>
            <p:cNvSpPr/>
            <p:nvPr/>
          </p:nvSpPr>
          <p:spPr>
            <a:xfrm>
              <a:off x="8488119" y="5697689"/>
              <a:ext cx="86821" cy="60393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6" name="Google Shape;1016;p52"/>
            <p:cNvSpPr/>
            <p:nvPr/>
          </p:nvSpPr>
          <p:spPr>
            <a:xfrm>
              <a:off x="4373319" y="5404445"/>
              <a:ext cx="86821" cy="6028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7" name="Google Shape;1017;p52"/>
            <p:cNvSpPr/>
            <p:nvPr/>
          </p:nvSpPr>
          <p:spPr>
            <a:xfrm>
              <a:off x="4373319" y="5318320"/>
              <a:ext cx="86821" cy="60393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8" name="Google Shape;1018;p52"/>
            <p:cNvSpPr/>
            <p:nvPr/>
          </p:nvSpPr>
          <p:spPr>
            <a:xfrm>
              <a:off x="4373319" y="5232223"/>
              <a:ext cx="86821" cy="6036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9" name="Google Shape;1019;p52"/>
            <p:cNvSpPr/>
            <p:nvPr/>
          </p:nvSpPr>
          <p:spPr>
            <a:xfrm>
              <a:off x="4373319" y="5146323"/>
              <a:ext cx="86821" cy="60224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0" name="Google Shape;1020;p52"/>
            <p:cNvSpPr/>
            <p:nvPr/>
          </p:nvSpPr>
          <p:spPr>
            <a:xfrm>
              <a:off x="4373319" y="5060226"/>
              <a:ext cx="86821" cy="6028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1" name="Google Shape;1021;p52"/>
            <p:cNvSpPr/>
            <p:nvPr/>
          </p:nvSpPr>
          <p:spPr>
            <a:xfrm>
              <a:off x="4373319" y="4974101"/>
              <a:ext cx="86821" cy="6028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10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2" name="Google Shape;1022;p52"/>
            <p:cNvSpPr/>
            <p:nvPr/>
          </p:nvSpPr>
          <p:spPr>
            <a:xfrm>
              <a:off x="4373319" y="4888004"/>
              <a:ext cx="86821" cy="60421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1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8" y="2139"/>
                    <a:pt x="1605" y="2041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3" name="Google Shape;1023;p52"/>
            <p:cNvSpPr/>
            <p:nvPr/>
          </p:nvSpPr>
          <p:spPr>
            <a:xfrm>
              <a:off x="4373319" y="4802104"/>
              <a:ext cx="86821" cy="60224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8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4" name="Google Shape;1024;p52"/>
            <p:cNvSpPr/>
            <p:nvPr/>
          </p:nvSpPr>
          <p:spPr>
            <a:xfrm>
              <a:off x="4373319" y="4715781"/>
              <a:ext cx="86821" cy="60421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1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2" y="2139"/>
                    <a:pt x="1611" y="2040"/>
                    <a:pt x="1830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5" name="Google Shape;1025;p52"/>
            <p:cNvSpPr/>
            <p:nvPr/>
          </p:nvSpPr>
          <p:spPr>
            <a:xfrm>
              <a:off x="4373319" y="4629656"/>
              <a:ext cx="86821" cy="60393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6" name="Google Shape;1026;p52"/>
            <p:cNvSpPr/>
            <p:nvPr/>
          </p:nvSpPr>
          <p:spPr>
            <a:xfrm>
              <a:off x="4373319" y="4543559"/>
              <a:ext cx="86821" cy="6036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7" name="Google Shape;1027;p52"/>
            <p:cNvSpPr/>
            <p:nvPr/>
          </p:nvSpPr>
          <p:spPr>
            <a:xfrm>
              <a:off x="4373319" y="4457660"/>
              <a:ext cx="86821" cy="60224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8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8" name="Google Shape;1028;p52"/>
            <p:cNvSpPr/>
            <p:nvPr/>
          </p:nvSpPr>
          <p:spPr>
            <a:xfrm>
              <a:off x="4373319" y="4371562"/>
              <a:ext cx="86821" cy="6028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9" name="Google Shape;1029;p52"/>
            <p:cNvSpPr/>
            <p:nvPr/>
          </p:nvSpPr>
          <p:spPr>
            <a:xfrm>
              <a:off x="4373319" y="4285437"/>
              <a:ext cx="86821" cy="6028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0" name="Google Shape;1030;p52"/>
            <p:cNvSpPr/>
            <p:nvPr/>
          </p:nvSpPr>
          <p:spPr>
            <a:xfrm>
              <a:off x="4373319" y="4199340"/>
              <a:ext cx="86821" cy="6036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1" name="Google Shape;1031;p52"/>
            <p:cNvSpPr/>
            <p:nvPr/>
          </p:nvSpPr>
          <p:spPr>
            <a:xfrm>
              <a:off x="4373319" y="4113214"/>
              <a:ext cx="86821" cy="60393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2" name="Google Shape;1032;p52"/>
            <p:cNvSpPr/>
            <p:nvPr/>
          </p:nvSpPr>
          <p:spPr>
            <a:xfrm>
              <a:off x="4373319" y="4027344"/>
              <a:ext cx="86821" cy="6019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3" name="Google Shape;1033;p52"/>
            <p:cNvSpPr/>
            <p:nvPr/>
          </p:nvSpPr>
          <p:spPr>
            <a:xfrm>
              <a:off x="4373319" y="2908336"/>
              <a:ext cx="86821" cy="6028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4" name="Google Shape;1034;p52"/>
            <p:cNvSpPr/>
            <p:nvPr/>
          </p:nvSpPr>
          <p:spPr>
            <a:xfrm>
              <a:off x="4373319" y="2736113"/>
              <a:ext cx="86821" cy="60393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1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5" name="Google Shape;1035;p52"/>
            <p:cNvSpPr/>
            <p:nvPr/>
          </p:nvSpPr>
          <p:spPr>
            <a:xfrm>
              <a:off x="4373319" y="2649987"/>
              <a:ext cx="86821" cy="60393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6" name="Google Shape;1036;p52"/>
            <p:cNvSpPr/>
            <p:nvPr/>
          </p:nvSpPr>
          <p:spPr>
            <a:xfrm>
              <a:off x="4373319" y="2564117"/>
              <a:ext cx="86821" cy="6019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7" name="Google Shape;1037;p52"/>
            <p:cNvSpPr/>
            <p:nvPr/>
          </p:nvSpPr>
          <p:spPr>
            <a:xfrm>
              <a:off x="4373319" y="2478020"/>
              <a:ext cx="86821" cy="60252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8" name="Google Shape;1038;p52"/>
            <p:cNvSpPr/>
            <p:nvPr/>
          </p:nvSpPr>
          <p:spPr>
            <a:xfrm>
              <a:off x="4373319" y="2219898"/>
              <a:ext cx="86821" cy="60167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9" name="Google Shape;1039;p52"/>
            <p:cNvSpPr/>
            <p:nvPr/>
          </p:nvSpPr>
          <p:spPr>
            <a:xfrm>
              <a:off x="4373319" y="2133801"/>
              <a:ext cx="86821" cy="60252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0" name="Google Shape;1040;p52"/>
            <p:cNvSpPr/>
            <p:nvPr/>
          </p:nvSpPr>
          <p:spPr>
            <a:xfrm>
              <a:off x="4373319" y="1617359"/>
              <a:ext cx="86821" cy="60252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1" name="Google Shape;1041;p52"/>
            <p:cNvSpPr/>
            <p:nvPr/>
          </p:nvSpPr>
          <p:spPr>
            <a:xfrm>
              <a:off x="8382418" y="5697689"/>
              <a:ext cx="86543" cy="60393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2" name="Google Shape;1042;p52"/>
            <p:cNvSpPr/>
            <p:nvPr/>
          </p:nvSpPr>
          <p:spPr>
            <a:xfrm>
              <a:off x="8382418" y="5611817"/>
              <a:ext cx="86543" cy="6019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3" name="Google Shape;1043;p52"/>
            <p:cNvSpPr/>
            <p:nvPr/>
          </p:nvSpPr>
          <p:spPr>
            <a:xfrm>
              <a:off x="4267618" y="5490542"/>
              <a:ext cx="86543" cy="60224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4" name="Google Shape;1044;p52"/>
            <p:cNvSpPr/>
            <p:nvPr/>
          </p:nvSpPr>
          <p:spPr>
            <a:xfrm>
              <a:off x="4267618" y="5404445"/>
              <a:ext cx="86543" cy="6028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7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5" name="Google Shape;1045;p52"/>
            <p:cNvSpPr/>
            <p:nvPr/>
          </p:nvSpPr>
          <p:spPr>
            <a:xfrm>
              <a:off x="4267618" y="5318320"/>
              <a:ext cx="86543" cy="60393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6" name="Google Shape;1046;p52"/>
            <p:cNvSpPr/>
            <p:nvPr/>
          </p:nvSpPr>
          <p:spPr>
            <a:xfrm>
              <a:off x="4267618" y="5232223"/>
              <a:ext cx="86543" cy="6036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55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7" name="Google Shape;1047;p52"/>
            <p:cNvSpPr/>
            <p:nvPr/>
          </p:nvSpPr>
          <p:spPr>
            <a:xfrm>
              <a:off x="4267618" y="5146323"/>
              <a:ext cx="86543" cy="60224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" name="Google Shape;1048;p52"/>
            <p:cNvSpPr/>
            <p:nvPr/>
          </p:nvSpPr>
          <p:spPr>
            <a:xfrm>
              <a:off x="4267618" y="4629656"/>
              <a:ext cx="86543" cy="60393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" name="Google Shape;1049;p52"/>
            <p:cNvSpPr/>
            <p:nvPr/>
          </p:nvSpPr>
          <p:spPr>
            <a:xfrm>
              <a:off x="4267618" y="4543559"/>
              <a:ext cx="86543" cy="6036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" name="Google Shape;1050;p52"/>
            <p:cNvSpPr/>
            <p:nvPr/>
          </p:nvSpPr>
          <p:spPr>
            <a:xfrm>
              <a:off x="4267618" y="4457660"/>
              <a:ext cx="86543" cy="60224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1" name="Google Shape;1051;p52"/>
            <p:cNvSpPr/>
            <p:nvPr/>
          </p:nvSpPr>
          <p:spPr>
            <a:xfrm>
              <a:off x="4267618" y="4371562"/>
              <a:ext cx="86543" cy="6028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2" name="Google Shape;1052;p52"/>
            <p:cNvSpPr/>
            <p:nvPr/>
          </p:nvSpPr>
          <p:spPr>
            <a:xfrm>
              <a:off x="4267410" y="4285437"/>
              <a:ext cx="86751" cy="60280"/>
            </a:xfrm>
            <a:custGeom>
              <a:avLst/>
              <a:gdLst/>
              <a:ahLst/>
              <a:cxnLst/>
              <a:rect l="l" t="t" r="r" b="b"/>
              <a:pathLst>
                <a:path w="2495" h="2134" extrusionOk="0">
                  <a:moveTo>
                    <a:pt x="1071" y="1"/>
                  </a:moveTo>
                  <a:cubicBezTo>
                    <a:pt x="478" y="1"/>
                    <a:pt x="6" y="480"/>
                    <a:pt x="6" y="1066"/>
                  </a:cubicBezTo>
                  <a:cubicBezTo>
                    <a:pt x="1" y="1709"/>
                    <a:pt x="528" y="2134"/>
                    <a:pt x="1076" y="2134"/>
                  </a:cubicBezTo>
                  <a:cubicBezTo>
                    <a:pt x="1338" y="2134"/>
                    <a:pt x="1604" y="2037"/>
                    <a:pt x="1819" y="1822"/>
                  </a:cubicBezTo>
                  <a:cubicBezTo>
                    <a:pt x="2494" y="1147"/>
                    <a:pt x="2014" y="1"/>
                    <a:pt x="10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3" name="Google Shape;1053;p52"/>
            <p:cNvSpPr/>
            <p:nvPr/>
          </p:nvSpPr>
          <p:spPr>
            <a:xfrm>
              <a:off x="4267410" y="4199340"/>
              <a:ext cx="86751" cy="6036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1" y="0"/>
                  </a:moveTo>
                  <a:cubicBezTo>
                    <a:pt x="478" y="8"/>
                    <a:pt x="6" y="480"/>
                    <a:pt x="6" y="1065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39"/>
                    <a:pt x="1819" y="1821"/>
                  </a:cubicBezTo>
                  <a:cubicBezTo>
                    <a:pt x="2494" y="1154"/>
                    <a:pt x="2023" y="0"/>
                    <a:pt x="10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4" name="Google Shape;1054;p52"/>
            <p:cNvSpPr/>
            <p:nvPr/>
          </p:nvSpPr>
          <p:spPr>
            <a:xfrm>
              <a:off x="4267410" y="4113214"/>
              <a:ext cx="86751" cy="60393"/>
            </a:xfrm>
            <a:custGeom>
              <a:avLst/>
              <a:gdLst/>
              <a:ahLst/>
              <a:cxnLst/>
              <a:rect l="l" t="t" r="r" b="b"/>
              <a:pathLst>
                <a:path w="2495" h="2138" extrusionOk="0">
                  <a:moveTo>
                    <a:pt x="1071" y="1"/>
                  </a:moveTo>
                  <a:cubicBezTo>
                    <a:pt x="486" y="9"/>
                    <a:pt x="6" y="480"/>
                    <a:pt x="6" y="1066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40"/>
                    <a:pt x="1819" y="1822"/>
                  </a:cubicBezTo>
                  <a:cubicBezTo>
                    <a:pt x="2494" y="1155"/>
                    <a:pt x="2023" y="1"/>
                    <a:pt x="10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5" name="Google Shape;1055;p52"/>
            <p:cNvSpPr/>
            <p:nvPr/>
          </p:nvSpPr>
          <p:spPr>
            <a:xfrm>
              <a:off x="4267618" y="4027344"/>
              <a:ext cx="86543" cy="6019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6" name="Google Shape;1056;p52"/>
            <p:cNvSpPr/>
            <p:nvPr/>
          </p:nvSpPr>
          <p:spPr>
            <a:xfrm>
              <a:off x="4267618" y="3941218"/>
              <a:ext cx="86543" cy="6028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7" name="Google Shape;1057;p52"/>
            <p:cNvSpPr/>
            <p:nvPr/>
          </p:nvSpPr>
          <p:spPr>
            <a:xfrm>
              <a:off x="4267618" y="3768995"/>
              <a:ext cx="86543" cy="60393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8" name="Google Shape;1058;p52"/>
            <p:cNvSpPr/>
            <p:nvPr/>
          </p:nvSpPr>
          <p:spPr>
            <a:xfrm>
              <a:off x="4267618" y="2994460"/>
              <a:ext cx="86716" cy="6036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9" name="Google Shape;1059;p52"/>
            <p:cNvSpPr/>
            <p:nvPr/>
          </p:nvSpPr>
          <p:spPr>
            <a:xfrm>
              <a:off x="4267618" y="2908336"/>
              <a:ext cx="86543" cy="6028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0" name="Google Shape;1060;p52"/>
            <p:cNvSpPr/>
            <p:nvPr/>
          </p:nvSpPr>
          <p:spPr>
            <a:xfrm>
              <a:off x="4267618" y="2822238"/>
              <a:ext cx="86543" cy="60252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1" name="Google Shape;1061;p52"/>
            <p:cNvSpPr/>
            <p:nvPr/>
          </p:nvSpPr>
          <p:spPr>
            <a:xfrm>
              <a:off x="4267618" y="2736113"/>
              <a:ext cx="86543" cy="60393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2" name="Google Shape;1062;p52"/>
            <p:cNvSpPr/>
            <p:nvPr/>
          </p:nvSpPr>
          <p:spPr>
            <a:xfrm>
              <a:off x="4267618" y="2564117"/>
              <a:ext cx="86543" cy="6019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3" name="Google Shape;1063;p52"/>
            <p:cNvSpPr/>
            <p:nvPr/>
          </p:nvSpPr>
          <p:spPr>
            <a:xfrm>
              <a:off x="4267618" y="2305768"/>
              <a:ext cx="86543" cy="60393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4" name="Google Shape;1064;p52"/>
            <p:cNvSpPr/>
            <p:nvPr/>
          </p:nvSpPr>
          <p:spPr>
            <a:xfrm>
              <a:off x="4267618" y="2219898"/>
              <a:ext cx="86543" cy="60167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5" name="Google Shape;1065;p52"/>
            <p:cNvSpPr/>
            <p:nvPr/>
          </p:nvSpPr>
          <p:spPr>
            <a:xfrm>
              <a:off x="4267618" y="2133801"/>
              <a:ext cx="86543" cy="60252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6" name="Google Shape;1066;p52"/>
            <p:cNvSpPr/>
            <p:nvPr/>
          </p:nvSpPr>
          <p:spPr>
            <a:xfrm>
              <a:off x="4267618" y="2047675"/>
              <a:ext cx="86543" cy="6028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7" name="Google Shape;1067;p52"/>
            <p:cNvSpPr/>
            <p:nvPr/>
          </p:nvSpPr>
          <p:spPr>
            <a:xfrm>
              <a:off x="4267618" y="1703456"/>
              <a:ext cx="86543" cy="6028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8" name="Google Shape;1068;p52"/>
            <p:cNvSpPr/>
            <p:nvPr/>
          </p:nvSpPr>
          <p:spPr>
            <a:xfrm>
              <a:off x="4267618" y="1617359"/>
              <a:ext cx="86543" cy="60252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9" name="Google Shape;1069;p52"/>
            <p:cNvSpPr/>
            <p:nvPr/>
          </p:nvSpPr>
          <p:spPr>
            <a:xfrm>
              <a:off x="8276405" y="5611817"/>
              <a:ext cx="86543" cy="6019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3"/>
                  </a:cubicBezTo>
                  <a:cubicBezTo>
                    <a:pt x="2489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0" name="Google Shape;1070;p52"/>
            <p:cNvSpPr/>
            <p:nvPr/>
          </p:nvSpPr>
          <p:spPr>
            <a:xfrm>
              <a:off x="4161605" y="4371562"/>
              <a:ext cx="86543" cy="6028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1" name="Google Shape;1071;p52"/>
            <p:cNvSpPr/>
            <p:nvPr/>
          </p:nvSpPr>
          <p:spPr>
            <a:xfrm>
              <a:off x="4161605" y="4285437"/>
              <a:ext cx="86543" cy="6028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2" name="Google Shape;1072;p52"/>
            <p:cNvSpPr/>
            <p:nvPr/>
          </p:nvSpPr>
          <p:spPr>
            <a:xfrm>
              <a:off x="4161431" y="4199340"/>
              <a:ext cx="86716" cy="6036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8"/>
                    <a:pt x="6" y="480"/>
                    <a:pt x="6" y="1065"/>
                  </a:cubicBezTo>
                  <a:cubicBezTo>
                    <a:pt x="0" y="1709"/>
                    <a:pt x="528" y="2137"/>
                    <a:pt x="1075" y="2137"/>
                  </a:cubicBezTo>
                  <a:cubicBezTo>
                    <a:pt x="1337" y="2137"/>
                    <a:pt x="1603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3" name="Google Shape;1073;p52"/>
            <p:cNvSpPr/>
            <p:nvPr/>
          </p:nvSpPr>
          <p:spPr>
            <a:xfrm>
              <a:off x="4161431" y="4113214"/>
              <a:ext cx="86716" cy="60393"/>
            </a:xfrm>
            <a:custGeom>
              <a:avLst/>
              <a:gdLst/>
              <a:ahLst/>
              <a:cxnLst/>
              <a:rect l="l" t="t" r="r" b="b"/>
              <a:pathLst>
                <a:path w="2494" h="2138" extrusionOk="0">
                  <a:moveTo>
                    <a:pt x="1071" y="1"/>
                  </a:moveTo>
                  <a:cubicBezTo>
                    <a:pt x="486" y="9"/>
                    <a:pt x="6" y="480"/>
                    <a:pt x="6" y="1066"/>
                  </a:cubicBezTo>
                  <a:cubicBezTo>
                    <a:pt x="0" y="1709"/>
                    <a:pt x="528" y="2137"/>
                    <a:pt x="1075" y="2137"/>
                  </a:cubicBezTo>
                  <a:cubicBezTo>
                    <a:pt x="1337" y="2137"/>
                    <a:pt x="1603" y="2040"/>
                    <a:pt x="1819" y="1822"/>
                  </a:cubicBezTo>
                  <a:cubicBezTo>
                    <a:pt x="2494" y="1155"/>
                    <a:pt x="2022" y="1"/>
                    <a:pt x="10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4" name="Google Shape;1074;p52"/>
            <p:cNvSpPr/>
            <p:nvPr/>
          </p:nvSpPr>
          <p:spPr>
            <a:xfrm>
              <a:off x="4161605" y="4027344"/>
              <a:ext cx="86543" cy="6019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5" name="Google Shape;1075;p52"/>
            <p:cNvSpPr/>
            <p:nvPr/>
          </p:nvSpPr>
          <p:spPr>
            <a:xfrm>
              <a:off x="4161605" y="3768995"/>
              <a:ext cx="86543" cy="60393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6" name="Google Shape;1076;p52"/>
            <p:cNvSpPr/>
            <p:nvPr/>
          </p:nvSpPr>
          <p:spPr>
            <a:xfrm>
              <a:off x="4161605" y="3683125"/>
              <a:ext cx="86543" cy="6019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7" name="Google Shape;1077;p52"/>
            <p:cNvSpPr/>
            <p:nvPr/>
          </p:nvSpPr>
          <p:spPr>
            <a:xfrm>
              <a:off x="4161605" y="3080557"/>
              <a:ext cx="86543" cy="60393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8" name="Google Shape;1078;p52"/>
            <p:cNvSpPr/>
            <p:nvPr/>
          </p:nvSpPr>
          <p:spPr>
            <a:xfrm>
              <a:off x="4161605" y="2994460"/>
              <a:ext cx="86751" cy="6036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9" name="Google Shape;1079;p52"/>
            <p:cNvSpPr/>
            <p:nvPr/>
          </p:nvSpPr>
          <p:spPr>
            <a:xfrm>
              <a:off x="4161605" y="2908336"/>
              <a:ext cx="86543" cy="6028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0" name="Google Shape;1080;p52"/>
            <p:cNvSpPr/>
            <p:nvPr/>
          </p:nvSpPr>
          <p:spPr>
            <a:xfrm>
              <a:off x="4161605" y="2822238"/>
              <a:ext cx="86543" cy="60252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1" name="Google Shape;1081;p52"/>
            <p:cNvSpPr/>
            <p:nvPr/>
          </p:nvSpPr>
          <p:spPr>
            <a:xfrm>
              <a:off x="4161605" y="2736113"/>
              <a:ext cx="86543" cy="60393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2" name="Google Shape;1082;p52"/>
            <p:cNvSpPr/>
            <p:nvPr/>
          </p:nvSpPr>
          <p:spPr>
            <a:xfrm>
              <a:off x="4161605" y="2649987"/>
              <a:ext cx="86543" cy="60393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3" name="Google Shape;1083;p52"/>
            <p:cNvSpPr/>
            <p:nvPr/>
          </p:nvSpPr>
          <p:spPr>
            <a:xfrm>
              <a:off x="4161605" y="2564117"/>
              <a:ext cx="86543" cy="6019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4" name="Google Shape;1084;p52"/>
            <p:cNvSpPr/>
            <p:nvPr/>
          </p:nvSpPr>
          <p:spPr>
            <a:xfrm>
              <a:off x="4161605" y="2478020"/>
              <a:ext cx="86543" cy="60252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5" name="Google Shape;1085;p52"/>
            <p:cNvSpPr/>
            <p:nvPr/>
          </p:nvSpPr>
          <p:spPr>
            <a:xfrm>
              <a:off x="4161605" y="2305768"/>
              <a:ext cx="86543" cy="60393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6" name="Google Shape;1086;p52"/>
            <p:cNvSpPr/>
            <p:nvPr/>
          </p:nvSpPr>
          <p:spPr>
            <a:xfrm>
              <a:off x="4161605" y="2219898"/>
              <a:ext cx="86543" cy="60167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7" name="Google Shape;1087;p52"/>
            <p:cNvSpPr/>
            <p:nvPr/>
          </p:nvSpPr>
          <p:spPr>
            <a:xfrm>
              <a:off x="4161605" y="2133801"/>
              <a:ext cx="86543" cy="60252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8" name="Google Shape;1088;p52"/>
            <p:cNvSpPr/>
            <p:nvPr/>
          </p:nvSpPr>
          <p:spPr>
            <a:xfrm>
              <a:off x="4161605" y="2047675"/>
              <a:ext cx="86543" cy="6028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9" name="Google Shape;1089;p52"/>
            <p:cNvSpPr/>
            <p:nvPr/>
          </p:nvSpPr>
          <p:spPr>
            <a:xfrm>
              <a:off x="4161605" y="1703456"/>
              <a:ext cx="86543" cy="6028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0" name="Google Shape;1090;p52"/>
            <p:cNvSpPr/>
            <p:nvPr/>
          </p:nvSpPr>
          <p:spPr>
            <a:xfrm>
              <a:off x="4161605" y="1617359"/>
              <a:ext cx="86543" cy="60252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1" name="Google Shape;1091;p52"/>
            <p:cNvSpPr/>
            <p:nvPr/>
          </p:nvSpPr>
          <p:spPr>
            <a:xfrm>
              <a:off x="4055625" y="4371562"/>
              <a:ext cx="86543" cy="6028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2" name="Google Shape;1092;p52"/>
            <p:cNvSpPr/>
            <p:nvPr/>
          </p:nvSpPr>
          <p:spPr>
            <a:xfrm>
              <a:off x="4055625" y="4285437"/>
              <a:ext cx="86543" cy="6028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3" name="Google Shape;1093;p52"/>
            <p:cNvSpPr/>
            <p:nvPr/>
          </p:nvSpPr>
          <p:spPr>
            <a:xfrm>
              <a:off x="4055625" y="4199340"/>
              <a:ext cx="86543" cy="6036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4" name="Google Shape;1094;p52"/>
            <p:cNvSpPr/>
            <p:nvPr/>
          </p:nvSpPr>
          <p:spPr>
            <a:xfrm>
              <a:off x="4055625" y="4113214"/>
              <a:ext cx="86821" cy="60393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9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5" name="Google Shape;1095;p52"/>
            <p:cNvSpPr/>
            <p:nvPr/>
          </p:nvSpPr>
          <p:spPr>
            <a:xfrm>
              <a:off x="4055625" y="4027344"/>
              <a:ext cx="86543" cy="6019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6" name="Google Shape;1096;p52"/>
            <p:cNvSpPr/>
            <p:nvPr/>
          </p:nvSpPr>
          <p:spPr>
            <a:xfrm>
              <a:off x="4055625" y="3683125"/>
              <a:ext cx="86543" cy="6019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7" name="Google Shape;1097;p52"/>
            <p:cNvSpPr/>
            <p:nvPr/>
          </p:nvSpPr>
          <p:spPr>
            <a:xfrm>
              <a:off x="4055625" y="3510902"/>
              <a:ext cx="86543" cy="6028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8" name="Google Shape;1098;p52"/>
            <p:cNvSpPr/>
            <p:nvPr/>
          </p:nvSpPr>
          <p:spPr>
            <a:xfrm>
              <a:off x="4055625" y="3166683"/>
              <a:ext cx="86543" cy="6028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9" name="Google Shape;1099;p52"/>
            <p:cNvSpPr/>
            <p:nvPr/>
          </p:nvSpPr>
          <p:spPr>
            <a:xfrm>
              <a:off x="4055625" y="3080557"/>
              <a:ext cx="86543" cy="60393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0" name="Google Shape;1100;p52"/>
            <p:cNvSpPr/>
            <p:nvPr/>
          </p:nvSpPr>
          <p:spPr>
            <a:xfrm>
              <a:off x="4055625" y="2994460"/>
              <a:ext cx="86716" cy="6036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30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1" name="Google Shape;1101;p52"/>
            <p:cNvSpPr/>
            <p:nvPr/>
          </p:nvSpPr>
          <p:spPr>
            <a:xfrm>
              <a:off x="4055625" y="2908336"/>
              <a:ext cx="86543" cy="6028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2" name="Google Shape;1102;p52"/>
            <p:cNvSpPr/>
            <p:nvPr/>
          </p:nvSpPr>
          <p:spPr>
            <a:xfrm>
              <a:off x="4055625" y="2822238"/>
              <a:ext cx="86543" cy="60252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3" name="Google Shape;1103;p52"/>
            <p:cNvSpPr/>
            <p:nvPr/>
          </p:nvSpPr>
          <p:spPr>
            <a:xfrm>
              <a:off x="4055625" y="2736113"/>
              <a:ext cx="86543" cy="60393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4" name="Google Shape;1104;p52"/>
            <p:cNvSpPr/>
            <p:nvPr/>
          </p:nvSpPr>
          <p:spPr>
            <a:xfrm>
              <a:off x="4055625" y="2305768"/>
              <a:ext cx="86543" cy="60393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5" name="Google Shape;1105;p52"/>
            <p:cNvSpPr/>
            <p:nvPr/>
          </p:nvSpPr>
          <p:spPr>
            <a:xfrm>
              <a:off x="4055625" y="2047675"/>
              <a:ext cx="86543" cy="6028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6" name="Google Shape;1106;p52"/>
            <p:cNvSpPr/>
            <p:nvPr/>
          </p:nvSpPr>
          <p:spPr>
            <a:xfrm>
              <a:off x="4055625" y="1789582"/>
              <a:ext cx="86543" cy="60252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7" name="Google Shape;1107;p52"/>
            <p:cNvSpPr/>
            <p:nvPr/>
          </p:nvSpPr>
          <p:spPr>
            <a:xfrm>
              <a:off x="4055625" y="1703456"/>
              <a:ext cx="86543" cy="6028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8" name="Google Shape;1108;p52"/>
            <p:cNvSpPr/>
            <p:nvPr/>
          </p:nvSpPr>
          <p:spPr>
            <a:xfrm>
              <a:off x="3949612" y="4027344"/>
              <a:ext cx="86821" cy="6019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9" name="Google Shape;1109;p52"/>
            <p:cNvSpPr/>
            <p:nvPr/>
          </p:nvSpPr>
          <p:spPr>
            <a:xfrm>
              <a:off x="3949612" y="3683125"/>
              <a:ext cx="86821" cy="6019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0" name="Google Shape;1110;p52"/>
            <p:cNvSpPr/>
            <p:nvPr/>
          </p:nvSpPr>
          <p:spPr>
            <a:xfrm>
              <a:off x="3949612" y="3510902"/>
              <a:ext cx="86821" cy="6028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1" name="Google Shape;1111;p52"/>
            <p:cNvSpPr/>
            <p:nvPr/>
          </p:nvSpPr>
          <p:spPr>
            <a:xfrm>
              <a:off x="3949612" y="3424776"/>
              <a:ext cx="86821" cy="60393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2" name="Google Shape;1112;p52"/>
            <p:cNvSpPr/>
            <p:nvPr/>
          </p:nvSpPr>
          <p:spPr>
            <a:xfrm>
              <a:off x="3949612" y="3338680"/>
              <a:ext cx="86821" cy="6036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7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3" name="Google Shape;1113;p52"/>
            <p:cNvSpPr/>
            <p:nvPr/>
          </p:nvSpPr>
          <p:spPr>
            <a:xfrm>
              <a:off x="3949612" y="3252780"/>
              <a:ext cx="86821" cy="60224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4" name="Google Shape;1114;p52"/>
            <p:cNvSpPr/>
            <p:nvPr/>
          </p:nvSpPr>
          <p:spPr>
            <a:xfrm>
              <a:off x="3949612" y="3166683"/>
              <a:ext cx="86821" cy="6028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5" name="Google Shape;1115;p52"/>
            <p:cNvSpPr/>
            <p:nvPr/>
          </p:nvSpPr>
          <p:spPr>
            <a:xfrm>
              <a:off x="3949612" y="3080557"/>
              <a:ext cx="86821" cy="60393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6" name="Google Shape;1116;p52"/>
            <p:cNvSpPr/>
            <p:nvPr/>
          </p:nvSpPr>
          <p:spPr>
            <a:xfrm>
              <a:off x="3949612" y="2994460"/>
              <a:ext cx="87029" cy="6036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7" name="Google Shape;1117;p52"/>
            <p:cNvSpPr/>
            <p:nvPr/>
          </p:nvSpPr>
          <p:spPr>
            <a:xfrm>
              <a:off x="3949612" y="2908336"/>
              <a:ext cx="86821" cy="6028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8" name="Google Shape;1118;p52"/>
            <p:cNvSpPr/>
            <p:nvPr/>
          </p:nvSpPr>
          <p:spPr>
            <a:xfrm>
              <a:off x="3949612" y="2822238"/>
              <a:ext cx="86821" cy="60252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9" name="Google Shape;1119;p52"/>
            <p:cNvSpPr/>
            <p:nvPr/>
          </p:nvSpPr>
          <p:spPr>
            <a:xfrm>
              <a:off x="3949612" y="2736113"/>
              <a:ext cx="86821" cy="60393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0" name="Google Shape;1120;p52"/>
            <p:cNvSpPr/>
            <p:nvPr/>
          </p:nvSpPr>
          <p:spPr>
            <a:xfrm>
              <a:off x="3949612" y="2649987"/>
              <a:ext cx="86821" cy="60393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7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1" name="Google Shape;1121;p52"/>
            <p:cNvSpPr/>
            <p:nvPr/>
          </p:nvSpPr>
          <p:spPr>
            <a:xfrm>
              <a:off x="3949612" y="2305768"/>
              <a:ext cx="86821" cy="60393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9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2" name="Google Shape;1122;p52"/>
            <p:cNvSpPr/>
            <p:nvPr/>
          </p:nvSpPr>
          <p:spPr>
            <a:xfrm>
              <a:off x="3949612" y="2219898"/>
              <a:ext cx="86821" cy="60167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6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3" name="Google Shape;1123;p52"/>
            <p:cNvSpPr/>
            <p:nvPr/>
          </p:nvSpPr>
          <p:spPr>
            <a:xfrm>
              <a:off x="3949612" y="2047675"/>
              <a:ext cx="86821" cy="6028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4" name="Google Shape;1124;p52"/>
            <p:cNvSpPr/>
            <p:nvPr/>
          </p:nvSpPr>
          <p:spPr>
            <a:xfrm>
              <a:off x="3949612" y="1789582"/>
              <a:ext cx="86821" cy="60252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5" name="Google Shape;1125;p52"/>
            <p:cNvSpPr/>
            <p:nvPr/>
          </p:nvSpPr>
          <p:spPr>
            <a:xfrm>
              <a:off x="3949612" y="1703456"/>
              <a:ext cx="86821" cy="6028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6" name="Google Shape;1126;p52"/>
            <p:cNvSpPr/>
            <p:nvPr/>
          </p:nvSpPr>
          <p:spPr>
            <a:xfrm>
              <a:off x="3843911" y="4027344"/>
              <a:ext cx="86543" cy="6019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7" name="Google Shape;1127;p52"/>
            <p:cNvSpPr/>
            <p:nvPr/>
          </p:nvSpPr>
          <p:spPr>
            <a:xfrm>
              <a:off x="3843911" y="3941218"/>
              <a:ext cx="86543" cy="6028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8" name="Google Shape;1128;p52"/>
            <p:cNvSpPr/>
            <p:nvPr/>
          </p:nvSpPr>
          <p:spPr>
            <a:xfrm>
              <a:off x="3843911" y="3855121"/>
              <a:ext cx="86543" cy="6036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9" name="Google Shape;1129;p52"/>
            <p:cNvSpPr/>
            <p:nvPr/>
          </p:nvSpPr>
          <p:spPr>
            <a:xfrm>
              <a:off x="3843911" y="3338680"/>
              <a:ext cx="86543" cy="6036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0" name="Google Shape;1130;p52"/>
            <p:cNvSpPr/>
            <p:nvPr/>
          </p:nvSpPr>
          <p:spPr>
            <a:xfrm>
              <a:off x="3843911" y="3252780"/>
              <a:ext cx="86543" cy="60224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1" name="Google Shape;1131;p52"/>
            <p:cNvSpPr/>
            <p:nvPr/>
          </p:nvSpPr>
          <p:spPr>
            <a:xfrm>
              <a:off x="3843911" y="3166683"/>
              <a:ext cx="86543" cy="6028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2" name="Google Shape;1132;p52"/>
            <p:cNvSpPr/>
            <p:nvPr/>
          </p:nvSpPr>
          <p:spPr>
            <a:xfrm>
              <a:off x="3843911" y="3080557"/>
              <a:ext cx="86543" cy="60393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3" name="Google Shape;1133;p52"/>
            <p:cNvSpPr/>
            <p:nvPr/>
          </p:nvSpPr>
          <p:spPr>
            <a:xfrm>
              <a:off x="3843911" y="2994460"/>
              <a:ext cx="86716" cy="6036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4" name="Google Shape;1134;p52"/>
            <p:cNvSpPr/>
            <p:nvPr/>
          </p:nvSpPr>
          <p:spPr>
            <a:xfrm>
              <a:off x="3843911" y="2908336"/>
              <a:ext cx="86543" cy="6028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5" name="Google Shape;1135;p52"/>
            <p:cNvSpPr/>
            <p:nvPr/>
          </p:nvSpPr>
          <p:spPr>
            <a:xfrm>
              <a:off x="3843911" y="2822238"/>
              <a:ext cx="86543" cy="60252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6" name="Google Shape;1136;p52"/>
            <p:cNvSpPr/>
            <p:nvPr/>
          </p:nvSpPr>
          <p:spPr>
            <a:xfrm>
              <a:off x="3843911" y="2736113"/>
              <a:ext cx="86543" cy="60393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7" name="Google Shape;1137;p52"/>
            <p:cNvSpPr/>
            <p:nvPr/>
          </p:nvSpPr>
          <p:spPr>
            <a:xfrm>
              <a:off x="3843911" y="2649987"/>
              <a:ext cx="86543" cy="60393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8" name="Google Shape;1138;p52"/>
            <p:cNvSpPr/>
            <p:nvPr/>
          </p:nvSpPr>
          <p:spPr>
            <a:xfrm>
              <a:off x="3843911" y="2305768"/>
              <a:ext cx="86543" cy="60393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9" name="Google Shape;1139;p52"/>
            <p:cNvSpPr/>
            <p:nvPr/>
          </p:nvSpPr>
          <p:spPr>
            <a:xfrm>
              <a:off x="3843911" y="2047675"/>
              <a:ext cx="86543" cy="6028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0" name="Google Shape;1140;p52"/>
            <p:cNvSpPr/>
            <p:nvPr/>
          </p:nvSpPr>
          <p:spPr>
            <a:xfrm>
              <a:off x="3843911" y="1789582"/>
              <a:ext cx="86543" cy="60252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1" name="Google Shape;1141;p52"/>
            <p:cNvSpPr/>
            <p:nvPr/>
          </p:nvSpPr>
          <p:spPr>
            <a:xfrm>
              <a:off x="3843911" y="1703456"/>
              <a:ext cx="86543" cy="6028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2" name="Google Shape;1142;p52"/>
            <p:cNvSpPr/>
            <p:nvPr/>
          </p:nvSpPr>
          <p:spPr>
            <a:xfrm>
              <a:off x="3737897" y="3855121"/>
              <a:ext cx="86543" cy="6036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3" name="Google Shape;1143;p52"/>
            <p:cNvSpPr/>
            <p:nvPr/>
          </p:nvSpPr>
          <p:spPr>
            <a:xfrm>
              <a:off x="3737897" y="3768995"/>
              <a:ext cx="86543" cy="60393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4" name="Google Shape;1144;p52"/>
            <p:cNvSpPr/>
            <p:nvPr/>
          </p:nvSpPr>
          <p:spPr>
            <a:xfrm>
              <a:off x="3737897" y="3683125"/>
              <a:ext cx="86543" cy="6019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5" name="Google Shape;1145;p52"/>
            <p:cNvSpPr/>
            <p:nvPr/>
          </p:nvSpPr>
          <p:spPr>
            <a:xfrm>
              <a:off x="3737897" y="3338680"/>
              <a:ext cx="86543" cy="6036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6" name="Google Shape;1146;p52"/>
            <p:cNvSpPr/>
            <p:nvPr/>
          </p:nvSpPr>
          <p:spPr>
            <a:xfrm>
              <a:off x="3737897" y="3252780"/>
              <a:ext cx="86543" cy="60224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7" name="Google Shape;1147;p52"/>
            <p:cNvSpPr/>
            <p:nvPr/>
          </p:nvSpPr>
          <p:spPr>
            <a:xfrm>
              <a:off x="3737897" y="3166683"/>
              <a:ext cx="86543" cy="6028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8" name="Google Shape;1148;p52"/>
            <p:cNvSpPr/>
            <p:nvPr/>
          </p:nvSpPr>
          <p:spPr>
            <a:xfrm>
              <a:off x="3737897" y="3080557"/>
              <a:ext cx="86543" cy="60393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9" name="Google Shape;1149;p52"/>
            <p:cNvSpPr/>
            <p:nvPr/>
          </p:nvSpPr>
          <p:spPr>
            <a:xfrm>
              <a:off x="3737897" y="2994460"/>
              <a:ext cx="86751" cy="6036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0" name="Google Shape;1150;p52"/>
            <p:cNvSpPr/>
            <p:nvPr/>
          </p:nvSpPr>
          <p:spPr>
            <a:xfrm>
              <a:off x="3737897" y="2908336"/>
              <a:ext cx="86543" cy="6028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1" name="Google Shape;1151;p52"/>
            <p:cNvSpPr/>
            <p:nvPr/>
          </p:nvSpPr>
          <p:spPr>
            <a:xfrm>
              <a:off x="3737897" y="2822238"/>
              <a:ext cx="86543" cy="60252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2" name="Google Shape;1152;p52"/>
            <p:cNvSpPr/>
            <p:nvPr/>
          </p:nvSpPr>
          <p:spPr>
            <a:xfrm>
              <a:off x="3737897" y="2736113"/>
              <a:ext cx="86543" cy="60393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3" name="Google Shape;1153;p52"/>
            <p:cNvSpPr/>
            <p:nvPr/>
          </p:nvSpPr>
          <p:spPr>
            <a:xfrm>
              <a:off x="3737897" y="2649987"/>
              <a:ext cx="86543" cy="60393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4" name="Google Shape;1154;p52"/>
            <p:cNvSpPr/>
            <p:nvPr/>
          </p:nvSpPr>
          <p:spPr>
            <a:xfrm>
              <a:off x="3737897" y="2564117"/>
              <a:ext cx="86543" cy="6019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8" y="2131"/>
                  </a:cubicBezTo>
                  <a:cubicBezTo>
                    <a:pt x="1330" y="2131"/>
                    <a:pt x="1597" y="2033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5" name="Google Shape;1155;p52"/>
            <p:cNvSpPr/>
            <p:nvPr/>
          </p:nvSpPr>
          <p:spPr>
            <a:xfrm>
              <a:off x="3737897" y="2305768"/>
              <a:ext cx="86543" cy="60393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6" name="Google Shape;1156;p52"/>
            <p:cNvSpPr/>
            <p:nvPr/>
          </p:nvSpPr>
          <p:spPr>
            <a:xfrm>
              <a:off x="3737897" y="1961549"/>
              <a:ext cx="86543" cy="60393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7" name="Google Shape;1157;p52"/>
            <p:cNvSpPr/>
            <p:nvPr/>
          </p:nvSpPr>
          <p:spPr>
            <a:xfrm>
              <a:off x="3737897" y="1703456"/>
              <a:ext cx="86543" cy="6028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8" name="Google Shape;1158;p52"/>
            <p:cNvSpPr/>
            <p:nvPr/>
          </p:nvSpPr>
          <p:spPr>
            <a:xfrm>
              <a:off x="3631918" y="3768995"/>
              <a:ext cx="86508" cy="60393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9" name="Google Shape;1159;p52"/>
            <p:cNvSpPr/>
            <p:nvPr/>
          </p:nvSpPr>
          <p:spPr>
            <a:xfrm>
              <a:off x="3631918" y="3683125"/>
              <a:ext cx="86508" cy="6019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0" name="Google Shape;1160;p52"/>
            <p:cNvSpPr/>
            <p:nvPr/>
          </p:nvSpPr>
          <p:spPr>
            <a:xfrm>
              <a:off x="3631918" y="3338680"/>
              <a:ext cx="86508" cy="6036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1" name="Google Shape;1161;p52"/>
            <p:cNvSpPr/>
            <p:nvPr/>
          </p:nvSpPr>
          <p:spPr>
            <a:xfrm>
              <a:off x="3631918" y="3252780"/>
              <a:ext cx="86508" cy="60224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2" name="Google Shape;1162;p52"/>
            <p:cNvSpPr/>
            <p:nvPr/>
          </p:nvSpPr>
          <p:spPr>
            <a:xfrm>
              <a:off x="3631918" y="3166683"/>
              <a:ext cx="86508" cy="6028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3" name="Google Shape;1163;p52"/>
            <p:cNvSpPr/>
            <p:nvPr/>
          </p:nvSpPr>
          <p:spPr>
            <a:xfrm>
              <a:off x="3631918" y="3080557"/>
              <a:ext cx="86508" cy="60393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4" name="Google Shape;1164;p52"/>
            <p:cNvSpPr/>
            <p:nvPr/>
          </p:nvSpPr>
          <p:spPr>
            <a:xfrm>
              <a:off x="3631918" y="2994460"/>
              <a:ext cx="86716" cy="6036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5" name="Google Shape;1165;p52"/>
            <p:cNvSpPr/>
            <p:nvPr/>
          </p:nvSpPr>
          <p:spPr>
            <a:xfrm>
              <a:off x="3631918" y="2908336"/>
              <a:ext cx="86508" cy="6028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6" name="Google Shape;1166;p52"/>
            <p:cNvSpPr/>
            <p:nvPr/>
          </p:nvSpPr>
          <p:spPr>
            <a:xfrm>
              <a:off x="3631918" y="2822238"/>
              <a:ext cx="86508" cy="60252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7" name="Google Shape;1167;p52"/>
            <p:cNvSpPr/>
            <p:nvPr/>
          </p:nvSpPr>
          <p:spPr>
            <a:xfrm>
              <a:off x="3631918" y="2736113"/>
              <a:ext cx="86508" cy="60393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8" name="Google Shape;1168;p52"/>
            <p:cNvSpPr/>
            <p:nvPr/>
          </p:nvSpPr>
          <p:spPr>
            <a:xfrm>
              <a:off x="3631918" y="2649987"/>
              <a:ext cx="86508" cy="60393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9" name="Google Shape;1169;p52"/>
            <p:cNvSpPr/>
            <p:nvPr/>
          </p:nvSpPr>
          <p:spPr>
            <a:xfrm>
              <a:off x="3631918" y="2564117"/>
              <a:ext cx="86508" cy="6019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0" name="Google Shape;1170;p52"/>
            <p:cNvSpPr/>
            <p:nvPr/>
          </p:nvSpPr>
          <p:spPr>
            <a:xfrm>
              <a:off x="3631918" y="2391894"/>
              <a:ext cx="86508" cy="6028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1" name="Google Shape;1171;p52"/>
            <p:cNvSpPr/>
            <p:nvPr/>
          </p:nvSpPr>
          <p:spPr>
            <a:xfrm>
              <a:off x="3631918" y="2305768"/>
              <a:ext cx="86508" cy="60393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2" name="Google Shape;1172;p52"/>
            <p:cNvSpPr/>
            <p:nvPr/>
          </p:nvSpPr>
          <p:spPr>
            <a:xfrm>
              <a:off x="3631918" y="2219898"/>
              <a:ext cx="86508" cy="60167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3" name="Google Shape;1173;p52"/>
            <p:cNvSpPr/>
            <p:nvPr/>
          </p:nvSpPr>
          <p:spPr>
            <a:xfrm>
              <a:off x="3631918" y="2133801"/>
              <a:ext cx="86508" cy="60252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4" name="Google Shape;1174;p52"/>
            <p:cNvSpPr/>
            <p:nvPr/>
          </p:nvSpPr>
          <p:spPr>
            <a:xfrm>
              <a:off x="3631918" y="1875452"/>
              <a:ext cx="86508" cy="60393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5" name="Google Shape;1175;p52"/>
            <p:cNvSpPr/>
            <p:nvPr/>
          </p:nvSpPr>
          <p:spPr>
            <a:xfrm>
              <a:off x="3631918" y="1703456"/>
              <a:ext cx="86508" cy="6028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6" name="Google Shape;1176;p52"/>
            <p:cNvSpPr/>
            <p:nvPr/>
          </p:nvSpPr>
          <p:spPr>
            <a:xfrm>
              <a:off x="3525904" y="3768995"/>
              <a:ext cx="86821" cy="60393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7" name="Google Shape;1177;p52"/>
            <p:cNvSpPr/>
            <p:nvPr/>
          </p:nvSpPr>
          <p:spPr>
            <a:xfrm>
              <a:off x="3525904" y="3683125"/>
              <a:ext cx="86821" cy="6019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8" name="Google Shape;1178;p52"/>
            <p:cNvSpPr/>
            <p:nvPr/>
          </p:nvSpPr>
          <p:spPr>
            <a:xfrm>
              <a:off x="3525904" y="3338680"/>
              <a:ext cx="86821" cy="6036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7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9" name="Google Shape;1179;p52"/>
            <p:cNvSpPr/>
            <p:nvPr/>
          </p:nvSpPr>
          <p:spPr>
            <a:xfrm>
              <a:off x="3525904" y="3252780"/>
              <a:ext cx="86821" cy="60224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0" name="Google Shape;1180;p52"/>
            <p:cNvSpPr/>
            <p:nvPr/>
          </p:nvSpPr>
          <p:spPr>
            <a:xfrm>
              <a:off x="3525904" y="3166683"/>
              <a:ext cx="86821" cy="6028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1" name="Google Shape;1181;p52"/>
            <p:cNvSpPr/>
            <p:nvPr/>
          </p:nvSpPr>
          <p:spPr>
            <a:xfrm>
              <a:off x="3525904" y="3080557"/>
              <a:ext cx="86821" cy="60393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2" name="Google Shape;1182;p52"/>
            <p:cNvSpPr/>
            <p:nvPr/>
          </p:nvSpPr>
          <p:spPr>
            <a:xfrm>
              <a:off x="3525904" y="2994460"/>
              <a:ext cx="87029" cy="6036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3" name="Google Shape;1183;p52"/>
            <p:cNvSpPr/>
            <p:nvPr/>
          </p:nvSpPr>
          <p:spPr>
            <a:xfrm>
              <a:off x="3525904" y="2908336"/>
              <a:ext cx="86821" cy="6028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4" name="Google Shape;1184;p52"/>
            <p:cNvSpPr/>
            <p:nvPr/>
          </p:nvSpPr>
          <p:spPr>
            <a:xfrm>
              <a:off x="3525904" y="2822238"/>
              <a:ext cx="86821" cy="60252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5" name="Google Shape;1185;p52"/>
            <p:cNvSpPr/>
            <p:nvPr/>
          </p:nvSpPr>
          <p:spPr>
            <a:xfrm>
              <a:off x="3525904" y="2736113"/>
              <a:ext cx="86821" cy="60393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6" name="Google Shape;1186;p52"/>
            <p:cNvSpPr/>
            <p:nvPr/>
          </p:nvSpPr>
          <p:spPr>
            <a:xfrm>
              <a:off x="3525904" y="2649987"/>
              <a:ext cx="86821" cy="60393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7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7" name="Google Shape;1187;p52"/>
            <p:cNvSpPr/>
            <p:nvPr/>
          </p:nvSpPr>
          <p:spPr>
            <a:xfrm>
              <a:off x="3525904" y="2564117"/>
              <a:ext cx="86821" cy="6019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8" name="Google Shape;1188;p52"/>
            <p:cNvSpPr/>
            <p:nvPr/>
          </p:nvSpPr>
          <p:spPr>
            <a:xfrm>
              <a:off x="3525904" y="2478020"/>
              <a:ext cx="86821" cy="60252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9" name="Google Shape;1189;p52"/>
            <p:cNvSpPr/>
            <p:nvPr/>
          </p:nvSpPr>
          <p:spPr>
            <a:xfrm>
              <a:off x="3525904" y="2391894"/>
              <a:ext cx="86821" cy="6028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0" name="Google Shape;1190;p52"/>
            <p:cNvSpPr/>
            <p:nvPr/>
          </p:nvSpPr>
          <p:spPr>
            <a:xfrm>
              <a:off x="3525904" y="2305768"/>
              <a:ext cx="86821" cy="60393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1" name="Google Shape;1191;p52"/>
            <p:cNvSpPr/>
            <p:nvPr/>
          </p:nvSpPr>
          <p:spPr>
            <a:xfrm>
              <a:off x="3525904" y="1961549"/>
              <a:ext cx="86821" cy="60393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2" name="Google Shape;1192;p52"/>
            <p:cNvSpPr/>
            <p:nvPr/>
          </p:nvSpPr>
          <p:spPr>
            <a:xfrm>
              <a:off x="3419925" y="3683125"/>
              <a:ext cx="86821" cy="6019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6" y="2131"/>
                    <a:pt x="1073" y="2131"/>
                  </a:cubicBezTo>
                  <a:cubicBezTo>
                    <a:pt x="1336" y="2131"/>
                    <a:pt x="1605" y="2032"/>
                    <a:pt x="1821" y="1813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3" name="Google Shape;1193;p52"/>
            <p:cNvSpPr/>
            <p:nvPr/>
          </p:nvSpPr>
          <p:spPr>
            <a:xfrm>
              <a:off x="3419925" y="3596999"/>
              <a:ext cx="86821" cy="6028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4" name="Google Shape;1194;p52"/>
            <p:cNvSpPr/>
            <p:nvPr/>
          </p:nvSpPr>
          <p:spPr>
            <a:xfrm>
              <a:off x="3419925" y="3510902"/>
              <a:ext cx="86821" cy="6028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5" name="Google Shape;1195;p52"/>
            <p:cNvSpPr/>
            <p:nvPr/>
          </p:nvSpPr>
          <p:spPr>
            <a:xfrm>
              <a:off x="3419925" y="3424776"/>
              <a:ext cx="86821" cy="60393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8" y="2137"/>
                    <a:pt x="1077" y="2137"/>
                  </a:cubicBezTo>
                  <a:cubicBezTo>
                    <a:pt x="1339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6" name="Google Shape;1196;p52"/>
            <p:cNvSpPr/>
            <p:nvPr/>
          </p:nvSpPr>
          <p:spPr>
            <a:xfrm>
              <a:off x="3419925" y="3338680"/>
              <a:ext cx="86821" cy="6036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8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7" name="Google Shape;1197;p52"/>
            <p:cNvSpPr/>
            <p:nvPr/>
          </p:nvSpPr>
          <p:spPr>
            <a:xfrm>
              <a:off x="3419925" y="3252780"/>
              <a:ext cx="86821" cy="60224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5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8" name="Google Shape;1198;p52"/>
            <p:cNvSpPr/>
            <p:nvPr/>
          </p:nvSpPr>
          <p:spPr>
            <a:xfrm>
              <a:off x="3419925" y="3166683"/>
              <a:ext cx="86821" cy="6028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9" name="Google Shape;1199;p52"/>
            <p:cNvSpPr/>
            <p:nvPr/>
          </p:nvSpPr>
          <p:spPr>
            <a:xfrm>
              <a:off x="3419925" y="3080557"/>
              <a:ext cx="86821" cy="60393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0" name="Google Shape;1200;p52"/>
            <p:cNvSpPr/>
            <p:nvPr/>
          </p:nvSpPr>
          <p:spPr>
            <a:xfrm>
              <a:off x="3419925" y="2994460"/>
              <a:ext cx="86995" cy="60365"/>
            </a:xfrm>
            <a:custGeom>
              <a:avLst/>
              <a:gdLst/>
              <a:ahLst/>
              <a:cxnLst/>
              <a:rect l="l" t="t" r="r" b="b"/>
              <a:pathLst>
                <a:path w="2502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1" name="Google Shape;1201;p52"/>
            <p:cNvSpPr/>
            <p:nvPr/>
          </p:nvSpPr>
          <p:spPr>
            <a:xfrm>
              <a:off x="3419925" y="2908336"/>
              <a:ext cx="86821" cy="6028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2" name="Google Shape;1202;p52"/>
            <p:cNvSpPr/>
            <p:nvPr/>
          </p:nvSpPr>
          <p:spPr>
            <a:xfrm>
              <a:off x="3419925" y="2822238"/>
              <a:ext cx="86821" cy="60252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3" name="Google Shape;1203;p52"/>
            <p:cNvSpPr/>
            <p:nvPr/>
          </p:nvSpPr>
          <p:spPr>
            <a:xfrm>
              <a:off x="3419925" y="2736113"/>
              <a:ext cx="86821" cy="60393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4" name="Google Shape;1204;p52"/>
            <p:cNvSpPr/>
            <p:nvPr/>
          </p:nvSpPr>
          <p:spPr>
            <a:xfrm>
              <a:off x="3419925" y="2649987"/>
              <a:ext cx="86821" cy="60393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8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5" name="Google Shape;1205;p52"/>
            <p:cNvSpPr/>
            <p:nvPr/>
          </p:nvSpPr>
          <p:spPr>
            <a:xfrm>
              <a:off x="3419925" y="2564117"/>
              <a:ext cx="86821" cy="6019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6" name="Google Shape;1206;p52"/>
            <p:cNvSpPr/>
            <p:nvPr/>
          </p:nvSpPr>
          <p:spPr>
            <a:xfrm>
              <a:off x="3419925" y="2478020"/>
              <a:ext cx="86821" cy="60252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7" name="Google Shape;1207;p52"/>
            <p:cNvSpPr/>
            <p:nvPr/>
          </p:nvSpPr>
          <p:spPr>
            <a:xfrm>
              <a:off x="3419925" y="2391894"/>
              <a:ext cx="86821" cy="6028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8" name="Google Shape;1208;p52"/>
            <p:cNvSpPr/>
            <p:nvPr/>
          </p:nvSpPr>
          <p:spPr>
            <a:xfrm>
              <a:off x="3419925" y="2305768"/>
              <a:ext cx="86821" cy="60393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8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9" name="Google Shape;1209;p52"/>
            <p:cNvSpPr/>
            <p:nvPr/>
          </p:nvSpPr>
          <p:spPr>
            <a:xfrm>
              <a:off x="3419925" y="2219898"/>
              <a:ext cx="86821" cy="60167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0" name="Google Shape;1210;p52"/>
            <p:cNvSpPr/>
            <p:nvPr/>
          </p:nvSpPr>
          <p:spPr>
            <a:xfrm>
              <a:off x="3419925" y="1875452"/>
              <a:ext cx="86821" cy="60393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0"/>
                  </a:moveTo>
                  <a:cubicBezTo>
                    <a:pt x="480" y="9"/>
                    <a:pt x="8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96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1" name="Google Shape;1211;p52"/>
            <p:cNvSpPr/>
            <p:nvPr/>
          </p:nvSpPr>
          <p:spPr>
            <a:xfrm>
              <a:off x="3314190" y="3596999"/>
              <a:ext cx="86543" cy="6028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2" name="Google Shape;1212;p52"/>
            <p:cNvSpPr/>
            <p:nvPr/>
          </p:nvSpPr>
          <p:spPr>
            <a:xfrm>
              <a:off x="3314190" y="3510902"/>
              <a:ext cx="86543" cy="6028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3" name="Google Shape;1213;p52"/>
            <p:cNvSpPr/>
            <p:nvPr/>
          </p:nvSpPr>
          <p:spPr>
            <a:xfrm>
              <a:off x="3314190" y="3424776"/>
              <a:ext cx="86543" cy="60393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4" name="Google Shape;1214;p52"/>
            <p:cNvSpPr/>
            <p:nvPr/>
          </p:nvSpPr>
          <p:spPr>
            <a:xfrm>
              <a:off x="3314190" y="3338680"/>
              <a:ext cx="86543" cy="6036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8" y="1154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5" name="Google Shape;1215;p52"/>
            <p:cNvSpPr/>
            <p:nvPr/>
          </p:nvSpPr>
          <p:spPr>
            <a:xfrm>
              <a:off x="3314190" y="3252780"/>
              <a:ext cx="86543" cy="60224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6" name="Google Shape;1216;p52"/>
            <p:cNvSpPr/>
            <p:nvPr/>
          </p:nvSpPr>
          <p:spPr>
            <a:xfrm>
              <a:off x="3314190" y="3166683"/>
              <a:ext cx="86543" cy="6028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7" name="Google Shape;1217;p52"/>
            <p:cNvSpPr/>
            <p:nvPr/>
          </p:nvSpPr>
          <p:spPr>
            <a:xfrm>
              <a:off x="3314190" y="3080557"/>
              <a:ext cx="86543" cy="60393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8" name="Google Shape;1218;p52"/>
            <p:cNvSpPr/>
            <p:nvPr/>
          </p:nvSpPr>
          <p:spPr>
            <a:xfrm>
              <a:off x="3314190" y="2994460"/>
              <a:ext cx="86751" cy="6036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9" name="Google Shape;1219;p52"/>
            <p:cNvSpPr/>
            <p:nvPr/>
          </p:nvSpPr>
          <p:spPr>
            <a:xfrm>
              <a:off x="3314190" y="2908336"/>
              <a:ext cx="86543" cy="6028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0" name="Google Shape;1220;p52"/>
            <p:cNvSpPr/>
            <p:nvPr/>
          </p:nvSpPr>
          <p:spPr>
            <a:xfrm>
              <a:off x="3314190" y="2822238"/>
              <a:ext cx="86543" cy="60252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1" name="Google Shape;1221;p52"/>
            <p:cNvSpPr/>
            <p:nvPr/>
          </p:nvSpPr>
          <p:spPr>
            <a:xfrm>
              <a:off x="3314190" y="2736113"/>
              <a:ext cx="86543" cy="60393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2" name="Google Shape;1222;p52"/>
            <p:cNvSpPr/>
            <p:nvPr/>
          </p:nvSpPr>
          <p:spPr>
            <a:xfrm>
              <a:off x="3314190" y="2649987"/>
              <a:ext cx="86543" cy="60393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8" y="1155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3" name="Google Shape;1223;p52"/>
            <p:cNvSpPr/>
            <p:nvPr/>
          </p:nvSpPr>
          <p:spPr>
            <a:xfrm>
              <a:off x="3314190" y="2564117"/>
              <a:ext cx="86543" cy="6019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4" name="Google Shape;1224;p52"/>
            <p:cNvSpPr/>
            <p:nvPr/>
          </p:nvSpPr>
          <p:spPr>
            <a:xfrm>
              <a:off x="3314190" y="2478020"/>
              <a:ext cx="86543" cy="60252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5" name="Google Shape;1225;p52"/>
            <p:cNvSpPr/>
            <p:nvPr/>
          </p:nvSpPr>
          <p:spPr>
            <a:xfrm>
              <a:off x="3314190" y="2391894"/>
              <a:ext cx="86543" cy="6028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6" name="Google Shape;1226;p52"/>
            <p:cNvSpPr/>
            <p:nvPr/>
          </p:nvSpPr>
          <p:spPr>
            <a:xfrm>
              <a:off x="3314190" y="2305768"/>
              <a:ext cx="86543" cy="60393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7" name="Google Shape;1227;p52"/>
            <p:cNvSpPr/>
            <p:nvPr/>
          </p:nvSpPr>
          <p:spPr>
            <a:xfrm>
              <a:off x="3314190" y="2219898"/>
              <a:ext cx="86543" cy="60167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8" name="Google Shape;1228;p52"/>
            <p:cNvSpPr/>
            <p:nvPr/>
          </p:nvSpPr>
          <p:spPr>
            <a:xfrm>
              <a:off x="3314190" y="2133801"/>
              <a:ext cx="86543" cy="60252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9" name="Google Shape;1229;p52"/>
            <p:cNvSpPr/>
            <p:nvPr/>
          </p:nvSpPr>
          <p:spPr>
            <a:xfrm>
              <a:off x="3208210" y="3338680"/>
              <a:ext cx="86508" cy="6036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0" name="Google Shape;1230;p52"/>
            <p:cNvSpPr/>
            <p:nvPr/>
          </p:nvSpPr>
          <p:spPr>
            <a:xfrm>
              <a:off x="3208210" y="3252780"/>
              <a:ext cx="86508" cy="60224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1" name="Google Shape;1231;p52"/>
            <p:cNvSpPr/>
            <p:nvPr/>
          </p:nvSpPr>
          <p:spPr>
            <a:xfrm>
              <a:off x="3208210" y="3166683"/>
              <a:ext cx="86508" cy="6028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2" name="Google Shape;1232;p52"/>
            <p:cNvSpPr/>
            <p:nvPr/>
          </p:nvSpPr>
          <p:spPr>
            <a:xfrm>
              <a:off x="3208210" y="3080557"/>
              <a:ext cx="86508" cy="60393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3" name="Google Shape;1233;p52"/>
            <p:cNvSpPr/>
            <p:nvPr/>
          </p:nvSpPr>
          <p:spPr>
            <a:xfrm>
              <a:off x="3208210" y="2994460"/>
              <a:ext cx="86716" cy="6036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4" name="Google Shape;1234;p52"/>
            <p:cNvSpPr/>
            <p:nvPr/>
          </p:nvSpPr>
          <p:spPr>
            <a:xfrm>
              <a:off x="3208210" y="2908336"/>
              <a:ext cx="86508" cy="6028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5" name="Google Shape;1235;p52"/>
            <p:cNvSpPr/>
            <p:nvPr/>
          </p:nvSpPr>
          <p:spPr>
            <a:xfrm>
              <a:off x="3208210" y="2822238"/>
              <a:ext cx="86508" cy="60252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6" name="Google Shape;1236;p52"/>
            <p:cNvSpPr/>
            <p:nvPr/>
          </p:nvSpPr>
          <p:spPr>
            <a:xfrm>
              <a:off x="3208210" y="2736113"/>
              <a:ext cx="86508" cy="60393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7" name="Google Shape;1237;p52"/>
            <p:cNvSpPr/>
            <p:nvPr/>
          </p:nvSpPr>
          <p:spPr>
            <a:xfrm>
              <a:off x="3208210" y="2649987"/>
              <a:ext cx="86508" cy="60393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8" name="Google Shape;1238;p52"/>
            <p:cNvSpPr/>
            <p:nvPr/>
          </p:nvSpPr>
          <p:spPr>
            <a:xfrm>
              <a:off x="3208210" y="2564117"/>
              <a:ext cx="86508" cy="6019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9" name="Google Shape;1239;p52"/>
            <p:cNvSpPr/>
            <p:nvPr/>
          </p:nvSpPr>
          <p:spPr>
            <a:xfrm>
              <a:off x="3208210" y="2478020"/>
              <a:ext cx="86508" cy="60252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0" name="Google Shape;1240;p52"/>
            <p:cNvSpPr/>
            <p:nvPr/>
          </p:nvSpPr>
          <p:spPr>
            <a:xfrm>
              <a:off x="3208210" y="2391894"/>
              <a:ext cx="86508" cy="6028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1" name="Google Shape;1241;p52"/>
            <p:cNvSpPr/>
            <p:nvPr/>
          </p:nvSpPr>
          <p:spPr>
            <a:xfrm>
              <a:off x="3208210" y="2305768"/>
              <a:ext cx="86508" cy="60393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2" name="Google Shape;1242;p52"/>
            <p:cNvSpPr/>
            <p:nvPr/>
          </p:nvSpPr>
          <p:spPr>
            <a:xfrm>
              <a:off x="3208210" y="2219898"/>
              <a:ext cx="86508" cy="60167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3" name="Google Shape;1243;p52"/>
            <p:cNvSpPr/>
            <p:nvPr/>
          </p:nvSpPr>
          <p:spPr>
            <a:xfrm>
              <a:off x="3208210" y="2133801"/>
              <a:ext cx="86508" cy="60252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4" name="Google Shape;1244;p52"/>
            <p:cNvSpPr/>
            <p:nvPr/>
          </p:nvSpPr>
          <p:spPr>
            <a:xfrm>
              <a:off x="3208210" y="2047675"/>
              <a:ext cx="86508" cy="6028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5" name="Google Shape;1245;p52"/>
            <p:cNvSpPr/>
            <p:nvPr/>
          </p:nvSpPr>
          <p:spPr>
            <a:xfrm>
              <a:off x="3208210" y="1789582"/>
              <a:ext cx="86508" cy="60252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6" name="Google Shape;1246;p52"/>
            <p:cNvSpPr/>
            <p:nvPr/>
          </p:nvSpPr>
          <p:spPr>
            <a:xfrm>
              <a:off x="3102197" y="3510902"/>
              <a:ext cx="86543" cy="6028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7" name="Google Shape;1247;p52"/>
            <p:cNvSpPr/>
            <p:nvPr/>
          </p:nvSpPr>
          <p:spPr>
            <a:xfrm>
              <a:off x="3102197" y="3424776"/>
              <a:ext cx="86543" cy="60393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8" name="Google Shape;1248;p52"/>
            <p:cNvSpPr/>
            <p:nvPr/>
          </p:nvSpPr>
          <p:spPr>
            <a:xfrm>
              <a:off x="3102197" y="3338680"/>
              <a:ext cx="86543" cy="6036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9" name="Google Shape;1249;p52"/>
            <p:cNvSpPr/>
            <p:nvPr/>
          </p:nvSpPr>
          <p:spPr>
            <a:xfrm>
              <a:off x="3102197" y="3252780"/>
              <a:ext cx="86543" cy="60224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0" name="Google Shape;1250;p52"/>
            <p:cNvSpPr/>
            <p:nvPr/>
          </p:nvSpPr>
          <p:spPr>
            <a:xfrm>
              <a:off x="3102197" y="3166683"/>
              <a:ext cx="86543" cy="6028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1" name="Google Shape;1251;p52"/>
            <p:cNvSpPr/>
            <p:nvPr/>
          </p:nvSpPr>
          <p:spPr>
            <a:xfrm>
              <a:off x="3102197" y="3080557"/>
              <a:ext cx="86543" cy="60393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2" name="Google Shape;1252;p52"/>
            <p:cNvSpPr/>
            <p:nvPr/>
          </p:nvSpPr>
          <p:spPr>
            <a:xfrm>
              <a:off x="3102197" y="2994460"/>
              <a:ext cx="86751" cy="6036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3" name="Google Shape;1253;p52"/>
            <p:cNvSpPr/>
            <p:nvPr/>
          </p:nvSpPr>
          <p:spPr>
            <a:xfrm>
              <a:off x="3102197" y="2908336"/>
              <a:ext cx="86543" cy="6028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4" name="Google Shape;1254;p52"/>
            <p:cNvSpPr/>
            <p:nvPr/>
          </p:nvSpPr>
          <p:spPr>
            <a:xfrm>
              <a:off x="3102197" y="2822238"/>
              <a:ext cx="86543" cy="60252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5" name="Google Shape;1255;p52"/>
            <p:cNvSpPr/>
            <p:nvPr/>
          </p:nvSpPr>
          <p:spPr>
            <a:xfrm>
              <a:off x="3102197" y="2736113"/>
              <a:ext cx="86543" cy="60393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6" name="Google Shape;1256;p52"/>
            <p:cNvSpPr/>
            <p:nvPr/>
          </p:nvSpPr>
          <p:spPr>
            <a:xfrm>
              <a:off x="3102197" y="2649987"/>
              <a:ext cx="86543" cy="60393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7" name="Google Shape;1257;p52"/>
            <p:cNvSpPr/>
            <p:nvPr/>
          </p:nvSpPr>
          <p:spPr>
            <a:xfrm>
              <a:off x="3102197" y="2564117"/>
              <a:ext cx="86543" cy="6019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8" name="Google Shape;1258;p52"/>
            <p:cNvSpPr/>
            <p:nvPr/>
          </p:nvSpPr>
          <p:spPr>
            <a:xfrm>
              <a:off x="3102197" y="2478020"/>
              <a:ext cx="86543" cy="60252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9" name="Google Shape;1259;p52"/>
            <p:cNvSpPr/>
            <p:nvPr/>
          </p:nvSpPr>
          <p:spPr>
            <a:xfrm>
              <a:off x="3102197" y="2391894"/>
              <a:ext cx="86543" cy="6028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0" name="Google Shape;1260;p52"/>
            <p:cNvSpPr/>
            <p:nvPr/>
          </p:nvSpPr>
          <p:spPr>
            <a:xfrm>
              <a:off x="3102197" y="2305768"/>
              <a:ext cx="86543" cy="60393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1" name="Google Shape;1261;p52"/>
            <p:cNvSpPr/>
            <p:nvPr/>
          </p:nvSpPr>
          <p:spPr>
            <a:xfrm>
              <a:off x="3102197" y="2219898"/>
              <a:ext cx="86543" cy="60167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2" name="Google Shape;1262;p52"/>
            <p:cNvSpPr/>
            <p:nvPr/>
          </p:nvSpPr>
          <p:spPr>
            <a:xfrm>
              <a:off x="3102197" y="2133801"/>
              <a:ext cx="86543" cy="60252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3" name="Google Shape;1263;p52"/>
            <p:cNvSpPr/>
            <p:nvPr/>
          </p:nvSpPr>
          <p:spPr>
            <a:xfrm>
              <a:off x="3102197" y="1875452"/>
              <a:ext cx="86543" cy="60393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4" name="Google Shape;1264;p52"/>
            <p:cNvSpPr/>
            <p:nvPr/>
          </p:nvSpPr>
          <p:spPr>
            <a:xfrm>
              <a:off x="2996218" y="3338680"/>
              <a:ext cx="86786" cy="6036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8"/>
                    <a:pt x="8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5" name="Google Shape;1265;p52"/>
            <p:cNvSpPr/>
            <p:nvPr/>
          </p:nvSpPr>
          <p:spPr>
            <a:xfrm>
              <a:off x="2996218" y="3252780"/>
              <a:ext cx="86786" cy="60224"/>
            </a:xfrm>
            <a:custGeom>
              <a:avLst/>
              <a:gdLst/>
              <a:ahLst/>
              <a:cxnLst/>
              <a:rect l="l" t="t" r="r" b="b"/>
              <a:pathLst>
                <a:path w="2496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5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6" name="Google Shape;1266;p52"/>
            <p:cNvSpPr/>
            <p:nvPr/>
          </p:nvSpPr>
          <p:spPr>
            <a:xfrm>
              <a:off x="2996218" y="3166683"/>
              <a:ext cx="86786" cy="6028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7" name="Google Shape;1267;p52"/>
            <p:cNvSpPr/>
            <p:nvPr/>
          </p:nvSpPr>
          <p:spPr>
            <a:xfrm>
              <a:off x="2996218" y="3080557"/>
              <a:ext cx="86786" cy="60393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8" name="Google Shape;1268;p52"/>
            <p:cNvSpPr/>
            <p:nvPr/>
          </p:nvSpPr>
          <p:spPr>
            <a:xfrm>
              <a:off x="2996218" y="2994460"/>
              <a:ext cx="86995" cy="60365"/>
            </a:xfrm>
            <a:custGeom>
              <a:avLst/>
              <a:gdLst/>
              <a:ahLst/>
              <a:cxnLst/>
              <a:rect l="l" t="t" r="r" b="b"/>
              <a:pathLst>
                <a:path w="2502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9" name="Google Shape;1269;p52"/>
            <p:cNvSpPr/>
            <p:nvPr/>
          </p:nvSpPr>
          <p:spPr>
            <a:xfrm>
              <a:off x="2996218" y="2908336"/>
              <a:ext cx="86786" cy="6028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0" name="Google Shape;1270;p52"/>
            <p:cNvSpPr/>
            <p:nvPr/>
          </p:nvSpPr>
          <p:spPr>
            <a:xfrm>
              <a:off x="2996218" y="2822238"/>
              <a:ext cx="86786" cy="60252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1" name="Google Shape;1271;p52"/>
            <p:cNvSpPr/>
            <p:nvPr/>
          </p:nvSpPr>
          <p:spPr>
            <a:xfrm>
              <a:off x="2996218" y="2736113"/>
              <a:ext cx="86786" cy="60393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2" name="Google Shape;1272;p52"/>
            <p:cNvSpPr/>
            <p:nvPr/>
          </p:nvSpPr>
          <p:spPr>
            <a:xfrm>
              <a:off x="2996218" y="2649987"/>
              <a:ext cx="86786" cy="60393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3" name="Google Shape;1273;p52"/>
            <p:cNvSpPr/>
            <p:nvPr/>
          </p:nvSpPr>
          <p:spPr>
            <a:xfrm>
              <a:off x="2996218" y="2564117"/>
              <a:ext cx="86786" cy="60195"/>
            </a:xfrm>
            <a:custGeom>
              <a:avLst/>
              <a:gdLst/>
              <a:ahLst/>
              <a:cxnLst/>
              <a:rect l="l" t="t" r="r" b="b"/>
              <a:pathLst>
                <a:path w="2496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4" name="Google Shape;1274;p52"/>
            <p:cNvSpPr/>
            <p:nvPr/>
          </p:nvSpPr>
          <p:spPr>
            <a:xfrm>
              <a:off x="2996218" y="2478020"/>
              <a:ext cx="86786" cy="60252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5" name="Google Shape;1275;p52"/>
            <p:cNvSpPr/>
            <p:nvPr/>
          </p:nvSpPr>
          <p:spPr>
            <a:xfrm>
              <a:off x="2996218" y="2391894"/>
              <a:ext cx="86786" cy="6028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6" name="Google Shape;1276;p52"/>
            <p:cNvSpPr/>
            <p:nvPr/>
          </p:nvSpPr>
          <p:spPr>
            <a:xfrm>
              <a:off x="2996218" y="2305768"/>
              <a:ext cx="86786" cy="60393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7" name="Google Shape;1277;p52"/>
            <p:cNvSpPr/>
            <p:nvPr/>
          </p:nvSpPr>
          <p:spPr>
            <a:xfrm>
              <a:off x="2996218" y="2219898"/>
              <a:ext cx="86786" cy="60167"/>
            </a:xfrm>
            <a:custGeom>
              <a:avLst/>
              <a:gdLst/>
              <a:ahLst/>
              <a:cxnLst/>
              <a:rect l="l" t="t" r="r" b="b"/>
              <a:pathLst>
                <a:path w="2496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8" name="Google Shape;1278;p52"/>
            <p:cNvSpPr/>
            <p:nvPr/>
          </p:nvSpPr>
          <p:spPr>
            <a:xfrm>
              <a:off x="2996218" y="1961549"/>
              <a:ext cx="86786" cy="60393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9" name="Google Shape;1279;p52"/>
            <p:cNvSpPr/>
            <p:nvPr/>
          </p:nvSpPr>
          <p:spPr>
            <a:xfrm>
              <a:off x="2890204" y="3166683"/>
              <a:ext cx="86821" cy="6028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0" name="Google Shape;1280;p52"/>
            <p:cNvSpPr/>
            <p:nvPr/>
          </p:nvSpPr>
          <p:spPr>
            <a:xfrm>
              <a:off x="2890204" y="3080557"/>
              <a:ext cx="86821" cy="60393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1" name="Google Shape;1281;p52"/>
            <p:cNvSpPr/>
            <p:nvPr/>
          </p:nvSpPr>
          <p:spPr>
            <a:xfrm>
              <a:off x="2890204" y="2994460"/>
              <a:ext cx="87029" cy="6036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84" y="0"/>
                  </a:moveTo>
                  <a:cubicBezTo>
                    <a:pt x="1080" y="0"/>
                    <a:pt x="1077" y="0"/>
                    <a:pt x="1074" y="0"/>
                  </a:cubicBez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2" name="Google Shape;1282;p52"/>
            <p:cNvSpPr/>
            <p:nvPr/>
          </p:nvSpPr>
          <p:spPr>
            <a:xfrm>
              <a:off x="2890204" y="2908336"/>
              <a:ext cx="86821" cy="6028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3" name="Google Shape;1283;p52"/>
            <p:cNvSpPr/>
            <p:nvPr/>
          </p:nvSpPr>
          <p:spPr>
            <a:xfrm>
              <a:off x="2890204" y="2822238"/>
              <a:ext cx="86821" cy="60252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4" name="Google Shape;1284;p52"/>
            <p:cNvSpPr/>
            <p:nvPr/>
          </p:nvSpPr>
          <p:spPr>
            <a:xfrm>
              <a:off x="2890204" y="2736113"/>
              <a:ext cx="86821" cy="60393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1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5" name="Google Shape;1285;p52"/>
            <p:cNvSpPr/>
            <p:nvPr/>
          </p:nvSpPr>
          <p:spPr>
            <a:xfrm>
              <a:off x="2890204" y="2649987"/>
              <a:ext cx="86821" cy="60393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6" name="Google Shape;1286;p52"/>
            <p:cNvSpPr/>
            <p:nvPr/>
          </p:nvSpPr>
          <p:spPr>
            <a:xfrm>
              <a:off x="2890204" y="2564117"/>
              <a:ext cx="86821" cy="6019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7" name="Google Shape;1287;p52"/>
            <p:cNvSpPr/>
            <p:nvPr/>
          </p:nvSpPr>
          <p:spPr>
            <a:xfrm>
              <a:off x="2890204" y="2478020"/>
              <a:ext cx="86821" cy="60252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8" name="Google Shape;1288;p52"/>
            <p:cNvSpPr/>
            <p:nvPr/>
          </p:nvSpPr>
          <p:spPr>
            <a:xfrm>
              <a:off x="2890204" y="2391894"/>
              <a:ext cx="86821" cy="6028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9" name="Google Shape;1289;p52"/>
            <p:cNvSpPr/>
            <p:nvPr/>
          </p:nvSpPr>
          <p:spPr>
            <a:xfrm>
              <a:off x="2890204" y="2305768"/>
              <a:ext cx="86821" cy="60393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0" name="Google Shape;1290;p52"/>
            <p:cNvSpPr/>
            <p:nvPr/>
          </p:nvSpPr>
          <p:spPr>
            <a:xfrm>
              <a:off x="2890204" y="2219898"/>
              <a:ext cx="86821" cy="60167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1" name="Google Shape;1291;p52"/>
            <p:cNvSpPr/>
            <p:nvPr/>
          </p:nvSpPr>
          <p:spPr>
            <a:xfrm>
              <a:off x="2890204" y="2047675"/>
              <a:ext cx="86821" cy="6028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2" name="Google Shape;1292;p52"/>
            <p:cNvSpPr/>
            <p:nvPr/>
          </p:nvSpPr>
          <p:spPr>
            <a:xfrm>
              <a:off x="2890204" y="1961549"/>
              <a:ext cx="86821" cy="60393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3" name="Google Shape;1293;p52"/>
            <p:cNvSpPr/>
            <p:nvPr/>
          </p:nvSpPr>
          <p:spPr>
            <a:xfrm>
              <a:off x="2890204" y="1875452"/>
              <a:ext cx="86821" cy="60393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0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6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4" name="Google Shape;1294;p52"/>
            <p:cNvSpPr/>
            <p:nvPr/>
          </p:nvSpPr>
          <p:spPr>
            <a:xfrm>
              <a:off x="2784503" y="2822238"/>
              <a:ext cx="86508" cy="60252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5" name="Google Shape;1295;p52"/>
            <p:cNvSpPr/>
            <p:nvPr/>
          </p:nvSpPr>
          <p:spPr>
            <a:xfrm>
              <a:off x="2784503" y="2736113"/>
              <a:ext cx="86508" cy="60393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6" name="Google Shape;1296;p52"/>
            <p:cNvSpPr/>
            <p:nvPr/>
          </p:nvSpPr>
          <p:spPr>
            <a:xfrm>
              <a:off x="2784503" y="2649987"/>
              <a:ext cx="86508" cy="60393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0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7" name="Google Shape;1297;p52"/>
            <p:cNvSpPr/>
            <p:nvPr/>
          </p:nvSpPr>
          <p:spPr>
            <a:xfrm>
              <a:off x="2784503" y="2564117"/>
              <a:ext cx="86508" cy="6019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8" name="Google Shape;1298;p52"/>
            <p:cNvSpPr/>
            <p:nvPr/>
          </p:nvSpPr>
          <p:spPr>
            <a:xfrm>
              <a:off x="2784503" y="2478020"/>
              <a:ext cx="86508" cy="60252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9" name="Google Shape;1299;p52"/>
            <p:cNvSpPr/>
            <p:nvPr/>
          </p:nvSpPr>
          <p:spPr>
            <a:xfrm>
              <a:off x="2784503" y="2391894"/>
              <a:ext cx="86508" cy="6028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0" name="Google Shape;1300;p52"/>
            <p:cNvSpPr/>
            <p:nvPr/>
          </p:nvSpPr>
          <p:spPr>
            <a:xfrm>
              <a:off x="2784503" y="2305768"/>
              <a:ext cx="86508" cy="60393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1" name="Google Shape;1301;p52"/>
            <p:cNvSpPr/>
            <p:nvPr/>
          </p:nvSpPr>
          <p:spPr>
            <a:xfrm>
              <a:off x="2784503" y="2219898"/>
              <a:ext cx="86508" cy="60167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2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2" name="Google Shape;1302;p52"/>
            <p:cNvSpPr/>
            <p:nvPr/>
          </p:nvSpPr>
          <p:spPr>
            <a:xfrm>
              <a:off x="2784503" y="1961549"/>
              <a:ext cx="86508" cy="60393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3" name="Google Shape;1303;p52"/>
            <p:cNvSpPr/>
            <p:nvPr/>
          </p:nvSpPr>
          <p:spPr>
            <a:xfrm>
              <a:off x="7551856" y="3424776"/>
              <a:ext cx="86821" cy="60393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4" name="Google Shape;1304;p52"/>
            <p:cNvSpPr/>
            <p:nvPr/>
          </p:nvSpPr>
          <p:spPr>
            <a:xfrm>
              <a:off x="7551856" y="3510902"/>
              <a:ext cx="86821" cy="6028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5" name="Google Shape;1305;p52"/>
            <p:cNvSpPr/>
            <p:nvPr/>
          </p:nvSpPr>
          <p:spPr>
            <a:xfrm>
              <a:off x="7657869" y="3510902"/>
              <a:ext cx="86508" cy="6028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6" name="Google Shape;1306;p52"/>
            <p:cNvSpPr/>
            <p:nvPr/>
          </p:nvSpPr>
          <p:spPr>
            <a:xfrm>
              <a:off x="7657869" y="3683125"/>
              <a:ext cx="86508" cy="6019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7" name="Google Shape;1307;p52"/>
            <p:cNvSpPr/>
            <p:nvPr/>
          </p:nvSpPr>
          <p:spPr>
            <a:xfrm>
              <a:off x="7763848" y="3596999"/>
              <a:ext cx="86543" cy="6028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8" name="Google Shape;1308;p52"/>
            <p:cNvSpPr/>
            <p:nvPr/>
          </p:nvSpPr>
          <p:spPr>
            <a:xfrm>
              <a:off x="7657869" y="3596999"/>
              <a:ext cx="86508" cy="6028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9" name="Google Shape;1309;p52"/>
            <p:cNvSpPr/>
            <p:nvPr/>
          </p:nvSpPr>
          <p:spPr>
            <a:xfrm>
              <a:off x="8505284" y="2133801"/>
              <a:ext cx="86786" cy="60252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0" name="Google Shape;1310;p52"/>
            <p:cNvSpPr/>
            <p:nvPr/>
          </p:nvSpPr>
          <p:spPr>
            <a:xfrm>
              <a:off x="8505284" y="2219898"/>
              <a:ext cx="86786" cy="60167"/>
            </a:xfrm>
            <a:custGeom>
              <a:avLst/>
              <a:gdLst/>
              <a:ahLst/>
              <a:cxnLst/>
              <a:rect l="l" t="t" r="r" b="b"/>
              <a:pathLst>
                <a:path w="2496" h="2130" extrusionOk="0">
                  <a:moveTo>
                    <a:pt x="1073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1" name="Google Shape;1311;p52"/>
            <p:cNvSpPr/>
            <p:nvPr/>
          </p:nvSpPr>
          <p:spPr>
            <a:xfrm>
              <a:off x="8505284" y="2305768"/>
              <a:ext cx="86786" cy="60393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8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2" name="Google Shape;1312;p52"/>
            <p:cNvSpPr/>
            <p:nvPr/>
          </p:nvSpPr>
          <p:spPr>
            <a:xfrm>
              <a:off x="8505284" y="2391894"/>
              <a:ext cx="86786" cy="6028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3" name="Google Shape;1313;p52"/>
            <p:cNvSpPr/>
            <p:nvPr/>
          </p:nvSpPr>
          <p:spPr>
            <a:xfrm>
              <a:off x="8505284" y="2478020"/>
              <a:ext cx="86786" cy="60252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4" name="Google Shape;1314;p52"/>
            <p:cNvSpPr/>
            <p:nvPr/>
          </p:nvSpPr>
          <p:spPr>
            <a:xfrm>
              <a:off x="8505284" y="2564117"/>
              <a:ext cx="86786" cy="6028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5" name="Google Shape;1315;p52"/>
            <p:cNvSpPr/>
            <p:nvPr/>
          </p:nvSpPr>
          <p:spPr>
            <a:xfrm>
              <a:off x="8505284" y="2649987"/>
              <a:ext cx="86786" cy="60393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9"/>
                    <a:pt x="8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6" name="Google Shape;1316;p52"/>
            <p:cNvSpPr/>
            <p:nvPr/>
          </p:nvSpPr>
          <p:spPr>
            <a:xfrm>
              <a:off x="8505284" y="2736113"/>
              <a:ext cx="86786" cy="60393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7" name="Google Shape;1317;p52"/>
            <p:cNvSpPr/>
            <p:nvPr/>
          </p:nvSpPr>
          <p:spPr>
            <a:xfrm>
              <a:off x="8505284" y="2822238"/>
              <a:ext cx="86786" cy="60252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8" name="Google Shape;1318;p52"/>
            <p:cNvSpPr/>
            <p:nvPr/>
          </p:nvSpPr>
          <p:spPr>
            <a:xfrm>
              <a:off x="8505284" y="2908336"/>
              <a:ext cx="86786" cy="6028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9" name="Google Shape;1319;p52"/>
            <p:cNvSpPr/>
            <p:nvPr/>
          </p:nvSpPr>
          <p:spPr>
            <a:xfrm>
              <a:off x="8505284" y="2994460"/>
              <a:ext cx="86995" cy="60365"/>
            </a:xfrm>
            <a:custGeom>
              <a:avLst/>
              <a:gdLst/>
              <a:ahLst/>
              <a:cxnLst/>
              <a:rect l="l" t="t" r="r" b="b"/>
              <a:pathLst>
                <a:path w="2502" h="2137" extrusionOk="0">
                  <a:moveTo>
                    <a:pt x="1083" y="0"/>
                  </a:moveTo>
                  <a:cubicBezTo>
                    <a:pt x="1080" y="0"/>
                    <a:pt x="1077" y="0"/>
                    <a:pt x="1073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0" name="Google Shape;1320;p52"/>
            <p:cNvSpPr/>
            <p:nvPr/>
          </p:nvSpPr>
          <p:spPr>
            <a:xfrm>
              <a:off x="8505284" y="3080557"/>
              <a:ext cx="86786" cy="60393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1" name="Google Shape;1321;p52"/>
            <p:cNvSpPr/>
            <p:nvPr/>
          </p:nvSpPr>
          <p:spPr>
            <a:xfrm>
              <a:off x="8505284" y="3166683"/>
              <a:ext cx="86786" cy="6028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2" name="Google Shape;1322;p52"/>
            <p:cNvSpPr/>
            <p:nvPr/>
          </p:nvSpPr>
          <p:spPr>
            <a:xfrm>
              <a:off x="8505284" y="3252780"/>
              <a:ext cx="86786" cy="60224"/>
            </a:xfrm>
            <a:custGeom>
              <a:avLst/>
              <a:gdLst/>
              <a:ahLst/>
              <a:cxnLst/>
              <a:rect l="l" t="t" r="r" b="b"/>
              <a:pathLst>
                <a:path w="2496" h="2132" extrusionOk="0">
                  <a:moveTo>
                    <a:pt x="1073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3" name="Google Shape;1323;p52"/>
            <p:cNvSpPr/>
            <p:nvPr/>
          </p:nvSpPr>
          <p:spPr>
            <a:xfrm>
              <a:off x="7975563" y="2133801"/>
              <a:ext cx="86821" cy="60252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4" name="Google Shape;1324;p52"/>
            <p:cNvSpPr/>
            <p:nvPr/>
          </p:nvSpPr>
          <p:spPr>
            <a:xfrm>
              <a:off x="7975563" y="2219898"/>
              <a:ext cx="86821" cy="60167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5" name="Google Shape;1325;p52"/>
            <p:cNvSpPr/>
            <p:nvPr/>
          </p:nvSpPr>
          <p:spPr>
            <a:xfrm>
              <a:off x="7975563" y="2305768"/>
              <a:ext cx="86821" cy="60393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6" name="Google Shape;1326;p52"/>
            <p:cNvSpPr/>
            <p:nvPr/>
          </p:nvSpPr>
          <p:spPr>
            <a:xfrm>
              <a:off x="7975563" y="2391894"/>
              <a:ext cx="86821" cy="6028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7" name="Google Shape;1327;p52"/>
            <p:cNvSpPr/>
            <p:nvPr/>
          </p:nvSpPr>
          <p:spPr>
            <a:xfrm>
              <a:off x="7975563" y="2478020"/>
              <a:ext cx="86821" cy="60252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8" name="Google Shape;1328;p52"/>
            <p:cNvSpPr/>
            <p:nvPr/>
          </p:nvSpPr>
          <p:spPr>
            <a:xfrm>
              <a:off x="7975563" y="2564117"/>
              <a:ext cx="86821" cy="6028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9" name="Google Shape;1329;p52"/>
            <p:cNvSpPr/>
            <p:nvPr/>
          </p:nvSpPr>
          <p:spPr>
            <a:xfrm>
              <a:off x="7975563" y="2649987"/>
              <a:ext cx="86821" cy="60393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2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0" name="Google Shape;1330;p52"/>
            <p:cNvSpPr/>
            <p:nvPr/>
          </p:nvSpPr>
          <p:spPr>
            <a:xfrm>
              <a:off x="7975563" y="2736113"/>
              <a:ext cx="86821" cy="60393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1" name="Google Shape;1331;p52"/>
            <p:cNvSpPr/>
            <p:nvPr/>
          </p:nvSpPr>
          <p:spPr>
            <a:xfrm>
              <a:off x="7975563" y="2822238"/>
              <a:ext cx="86821" cy="60252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2" name="Google Shape;1332;p52"/>
            <p:cNvSpPr/>
            <p:nvPr/>
          </p:nvSpPr>
          <p:spPr>
            <a:xfrm>
              <a:off x="7975563" y="2908336"/>
              <a:ext cx="86821" cy="6028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3" name="Google Shape;1333;p52"/>
            <p:cNvSpPr/>
            <p:nvPr/>
          </p:nvSpPr>
          <p:spPr>
            <a:xfrm>
              <a:off x="7975563" y="2994460"/>
              <a:ext cx="87029" cy="6036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84" y="0"/>
                  </a:moveTo>
                  <a:cubicBezTo>
                    <a:pt x="1080" y="0"/>
                    <a:pt x="1077" y="0"/>
                    <a:pt x="1074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80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4" name="Google Shape;1334;p52"/>
            <p:cNvSpPr/>
            <p:nvPr/>
          </p:nvSpPr>
          <p:spPr>
            <a:xfrm>
              <a:off x="7975563" y="3080557"/>
              <a:ext cx="86821" cy="60393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5" name="Google Shape;1335;p52"/>
            <p:cNvSpPr/>
            <p:nvPr/>
          </p:nvSpPr>
          <p:spPr>
            <a:xfrm>
              <a:off x="7445842" y="2994460"/>
              <a:ext cx="87029" cy="6036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84" y="0"/>
                  </a:moveTo>
                  <a:cubicBezTo>
                    <a:pt x="1081" y="0"/>
                    <a:pt x="1077" y="0"/>
                    <a:pt x="1074" y="0"/>
                  </a:cubicBez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9" y="0"/>
                    <a:pt x="10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6" name="Google Shape;1336;p52"/>
            <p:cNvSpPr/>
            <p:nvPr/>
          </p:nvSpPr>
          <p:spPr>
            <a:xfrm>
              <a:off x="7445842" y="3252780"/>
              <a:ext cx="86821" cy="60224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7" name="Google Shape;1337;p52"/>
            <p:cNvSpPr/>
            <p:nvPr/>
          </p:nvSpPr>
          <p:spPr>
            <a:xfrm>
              <a:off x="7445842" y="3166683"/>
              <a:ext cx="86821" cy="6028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8" name="Google Shape;1338;p52"/>
            <p:cNvSpPr/>
            <p:nvPr/>
          </p:nvSpPr>
          <p:spPr>
            <a:xfrm>
              <a:off x="7445842" y="3080557"/>
              <a:ext cx="86821" cy="60393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9" name="Google Shape;1339;p52"/>
            <p:cNvSpPr/>
            <p:nvPr/>
          </p:nvSpPr>
          <p:spPr>
            <a:xfrm>
              <a:off x="7551856" y="2994460"/>
              <a:ext cx="87029" cy="6036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80" y="2137"/>
                  </a:cubicBezTo>
                  <a:cubicBezTo>
                    <a:pt x="1343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0" name="Google Shape;1340;p52"/>
            <p:cNvSpPr/>
            <p:nvPr/>
          </p:nvSpPr>
          <p:spPr>
            <a:xfrm>
              <a:off x="7551856" y="3080557"/>
              <a:ext cx="86821" cy="60393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1" name="Google Shape;1341;p52"/>
            <p:cNvSpPr/>
            <p:nvPr/>
          </p:nvSpPr>
          <p:spPr>
            <a:xfrm>
              <a:off x="7657869" y="2219898"/>
              <a:ext cx="86508" cy="60167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2" name="Google Shape;1342;p52"/>
            <p:cNvSpPr/>
            <p:nvPr/>
          </p:nvSpPr>
          <p:spPr>
            <a:xfrm>
              <a:off x="7657869" y="2305768"/>
              <a:ext cx="86508" cy="60393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3" name="Google Shape;1343;p52"/>
            <p:cNvSpPr/>
            <p:nvPr/>
          </p:nvSpPr>
          <p:spPr>
            <a:xfrm>
              <a:off x="7657869" y="2391894"/>
              <a:ext cx="86508" cy="6028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4" name="Google Shape;1344;p52"/>
            <p:cNvSpPr/>
            <p:nvPr/>
          </p:nvSpPr>
          <p:spPr>
            <a:xfrm>
              <a:off x="7657869" y="2478020"/>
              <a:ext cx="86508" cy="60252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5" name="Google Shape;1345;p52"/>
            <p:cNvSpPr/>
            <p:nvPr/>
          </p:nvSpPr>
          <p:spPr>
            <a:xfrm>
              <a:off x="7657869" y="2564117"/>
              <a:ext cx="86508" cy="6028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6" name="Google Shape;1346;p52"/>
            <p:cNvSpPr/>
            <p:nvPr/>
          </p:nvSpPr>
          <p:spPr>
            <a:xfrm>
              <a:off x="7657869" y="2649987"/>
              <a:ext cx="86508" cy="60393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7" name="Google Shape;1347;p52"/>
            <p:cNvSpPr/>
            <p:nvPr/>
          </p:nvSpPr>
          <p:spPr>
            <a:xfrm>
              <a:off x="7657869" y="2736113"/>
              <a:ext cx="86508" cy="60393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8" name="Google Shape;1348;p52"/>
            <p:cNvSpPr/>
            <p:nvPr/>
          </p:nvSpPr>
          <p:spPr>
            <a:xfrm>
              <a:off x="7657869" y="2822238"/>
              <a:ext cx="86508" cy="60252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9" name="Google Shape;1349;p52"/>
            <p:cNvSpPr/>
            <p:nvPr/>
          </p:nvSpPr>
          <p:spPr>
            <a:xfrm>
              <a:off x="7657869" y="2908336"/>
              <a:ext cx="86508" cy="6028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0" name="Google Shape;1350;p52"/>
            <p:cNvSpPr/>
            <p:nvPr/>
          </p:nvSpPr>
          <p:spPr>
            <a:xfrm>
              <a:off x="7657869" y="2994460"/>
              <a:ext cx="86716" cy="6036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493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1" name="Google Shape;1351;p52"/>
            <p:cNvSpPr/>
            <p:nvPr/>
          </p:nvSpPr>
          <p:spPr>
            <a:xfrm>
              <a:off x="7657869" y="3080557"/>
              <a:ext cx="86508" cy="60393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2" name="Google Shape;1352;p52"/>
            <p:cNvSpPr/>
            <p:nvPr/>
          </p:nvSpPr>
          <p:spPr>
            <a:xfrm>
              <a:off x="7657869" y="3166683"/>
              <a:ext cx="86508" cy="6028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3" name="Google Shape;1353;p52"/>
            <p:cNvSpPr/>
            <p:nvPr/>
          </p:nvSpPr>
          <p:spPr>
            <a:xfrm>
              <a:off x="7763848" y="2219898"/>
              <a:ext cx="86543" cy="60167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4" name="Google Shape;1354;p52"/>
            <p:cNvSpPr/>
            <p:nvPr/>
          </p:nvSpPr>
          <p:spPr>
            <a:xfrm>
              <a:off x="7763848" y="2305768"/>
              <a:ext cx="86543" cy="60393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5" name="Google Shape;1355;p52"/>
            <p:cNvSpPr/>
            <p:nvPr/>
          </p:nvSpPr>
          <p:spPr>
            <a:xfrm>
              <a:off x="7763848" y="2391894"/>
              <a:ext cx="86543" cy="6028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6" name="Google Shape;1356;p52"/>
            <p:cNvSpPr/>
            <p:nvPr/>
          </p:nvSpPr>
          <p:spPr>
            <a:xfrm>
              <a:off x="7763848" y="2478020"/>
              <a:ext cx="86543" cy="60252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7" name="Google Shape;1357;p52"/>
            <p:cNvSpPr/>
            <p:nvPr/>
          </p:nvSpPr>
          <p:spPr>
            <a:xfrm>
              <a:off x="7763848" y="2564117"/>
              <a:ext cx="86543" cy="6019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8" name="Google Shape;1358;p52"/>
            <p:cNvSpPr/>
            <p:nvPr/>
          </p:nvSpPr>
          <p:spPr>
            <a:xfrm>
              <a:off x="7763848" y="2649987"/>
              <a:ext cx="86543" cy="60393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9" name="Google Shape;1359;p52"/>
            <p:cNvSpPr/>
            <p:nvPr/>
          </p:nvSpPr>
          <p:spPr>
            <a:xfrm>
              <a:off x="7763848" y="2736113"/>
              <a:ext cx="86543" cy="60393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0" name="Google Shape;1360;p52"/>
            <p:cNvSpPr/>
            <p:nvPr/>
          </p:nvSpPr>
          <p:spPr>
            <a:xfrm>
              <a:off x="7763848" y="2822238"/>
              <a:ext cx="86543" cy="60252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1" name="Google Shape;1361;p52"/>
            <p:cNvSpPr/>
            <p:nvPr/>
          </p:nvSpPr>
          <p:spPr>
            <a:xfrm>
              <a:off x="7763848" y="2908336"/>
              <a:ext cx="86543" cy="6028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2" name="Google Shape;1362;p52"/>
            <p:cNvSpPr/>
            <p:nvPr/>
          </p:nvSpPr>
          <p:spPr>
            <a:xfrm>
              <a:off x="7763848" y="2994460"/>
              <a:ext cx="86716" cy="6036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3" name="Google Shape;1363;p52"/>
            <p:cNvSpPr/>
            <p:nvPr/>
          </p:nvSpPr>
          <p:spPr>
            <a:xfrm>
              <a:off x="7763848" y="3080557"/>
              <a:ext cx="86543" cy="60393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4" name="Google Shape;1364;p52"/>
            <p:cNvSpPr/>
            <p:nvPr/>
          </p:nvSpPr>
          <p:spPr>
            <a:xfrm>
              <a:off x="7763848" y="3166683"/>
              <a:ext cx="86543" cy="6028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5" name="Google Shape;1365;p52"/>
            <p:cNvSpPr/>
            <p:nvPr/>
          </p:nvSpPr>
          <p:spPr>
            <a:xfrm>
              <a:off x="7869862" y="2219898"/>
              <a:ext cx="86508" cy="60167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6" name="Google Shape;1366;p52"/>
            <p:cNvSpPr/>
            <p:nvPr/>
          </p:nvSpPr>
          <p:spPr>
            <a:xfrm>
              <a:off x="7869862" y="2305768"/>
              <a:ext cx="86508" cy="60393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7" name="Google Shape;1367;p52"/>
            <p:cNvSpPr/>
            <p:nvPr/>
          </p:nvSpPr>
          <p:spPr>
            <a:xfrm>
              <a:off x="7869862" y="2391894"/>
              <a:ext cx="86508" cy="6028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8" name="Google Shape;1368;p52"/>
            <p:cNvSpPr/>
            <p:nvPr/>
          </p:nvSpPr>
          <p:spPr>
            <a:xfrm>
              <a:off x="7869862" y="2478020"/>
              <a:ext cx="86508" cy="60252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9" name="Google Shape;1369;p52"/>
            <p:cNvSpPr/>
            <p:nvPr/>
          </p:nvSpPr>
          <p:spPr>
            <a:xfrm>
              <a:off x="7869862" y="2564117"/>
              <a:ext cx="86508" cy="6019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0" name="Google Shape;1370;p52"/>
            <p:cNvSpPr/>
            <p:nvPr/>
          </p:nvSpPr>
          <p:spPr>
            <a:xfrm>
              <a:off x="7869862" y="2649987"/>
              <a:ext cx="86508" cy="60393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0" y="2138"/>
                  </a:cubicBezTo>
                  <a:cubicBezTo>
                    <a:pt x="1331" y="2138"/>
                    <a:pt x="1597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1" name="Google Shape;1371;p52"/>
            <p:cNvSpPr/>
            <p:nvPr/>
          </p:nvSpPr>
          <p:spPr>
            <a:xfrm>
              <a:off x="7869862" y="2736113"/>
              <a:ext cx="86508" cy="60393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2" name="Google Shape;1372;p52"/>
            <p:cNvSpPr/>
            <p:nvPr/>
          </p:nvSpPr>
          <p:spPr>
            <a:xfrm>
              <a:off x="7869862" y="2822238"/>
              <a:ext cx="86508" cy="60252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3" name="Google Shape;1373;p52"/>
            <p:cNvSpPr/>
            <p:nvPr/>
          </p:nvSpPr>
          <p:spPr>
            <a:xfrm>
              <a:off x="7869862" y="2908336"/>
              <a:ext cx="86508" cy="6028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4" name="Google Shape;1374;p52"/>
            <p:cNvSpPr/>
            <p:nvPr/>
          </p:nvSpPr>
          <p:spPr>
            <a:xfrm>
              <a:off x="7869862" y="2994460"/>
              <a:ext cx="86716" cy="6036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5" name="Google Shape;1375;p52"/>
            <p:cNvSpPr/>
            <p:nvPr/>
          </p:nvSpPr>
          <p:spPr>
            <a:xfrm>
              <a:off x="7869862" y="3080557"/>
              <a:ext cx="86508" cy="60393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6" name="Google Shape;1376;p52"/>
            <p:cNvSpPr/>
            <p:nvPr/>
          </p:nvSpPr>
          <p:spPr>
            <a:xfrm>
              <a:off x="7869862" y="3166683"/>
              <a:ext cx="86508" cy="6028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7" name="Google Shape;1377;p52"/>
            <p:cNvSpPr/>
            <p:nvPr/>
          </p:nvSpPr>
          <p:spPr>
            <a:xfrm>
              <a:off x="7975563" y="3166683"/>
              <a:ext cx="86821" cy="6028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8" name="Google Shape;1378;p52"/>
            <p:cNvSpPr/>
            <p:nvPr/>
          </p:nvSpPr>
          <p:spPr>
            <a:xfrm>
              <a:off x="7975563" y="3252780"/>
              <a:ext cx="86821" cy="60224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6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9" name="Google Shape;1379;p52"/>
            <p:cNvSpPr/>
            <p:nvPr/>
          </p:nvSpPr>
          <p:spPr>
            <a:xfrm>
              <a:off x="8081577" y="2133801"/>
              <a:ext cx="86786" cy="60252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0" name="Google Shape;1380;p52"/>
            <p:cNvSpPr/>
            <p:nvPr/>
          </p:nvSpPr>
          <p:spPr>
            <a:xfrm>
              <a:off x="8081577" y="2219898"/>
              <a:ext cx="86786" cy="60167"/>
            </a:xfrm>
            <a:custGeom>
              <a:avLst/>
              <a:gdLst/>
              <a:ahLst/>
              <a:cxnLst/>
              <a:rect l="l" t="t" r="r" b="b"/>
              <a:pathLst>
                <a:path w="2496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1" name="Google Shape;1381;p52"/>
            <p:cNvSpPr/>
            <p:nvPr/>
          </p:nvSpPr>
          <p:spPr>
            <a:xfrm>
              <a:off x="8081577" y="2305768"/>
              <a:ext cx="86786" cy="60393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2" name="Google Shape;1382;p52"/>
            <p:cNvSpPr/>
            <p:nvPr/>
          </p:nvSpPr>
          <p:spPr>
            <a:xfrm>
              <a:off x="8081577" y="2391894"/>
              <a:ext cx="86786" cy="6028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3" name="Google Shape;1383;p52"/>
            <p:cNvSpPr/>
            <p:nvPr/>
          </p:nvSpPr>
          <p:spPr>
            <a:xfrm>
              <a:off x="8081577" y="2478020"/>
              <a:ext cx="86786" cy="60252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4" name="Google Shape;1384;p52"/>
            <p:cNvSpPr/>
            <p:nvPr/>
          </p:nvSpPr>
          <p:spPr>
            <a:xfrm>
              <a:off x="8081577" y="2564117"/>
              <a:ext cx="86786" cy="60195"/>
            </a:xfrm>
            <a:custGeom>
              <a:avLst/>
              <a:gdLst/>
              <a:ahLst/>
              <a:cxnLst/>
              <a:rect l="l" t="t" r="r" b="b"/>
              <a:pathLst>
                <a:path w="2496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5" name="Google Shape;1385;p52"/>
            <p:cNvSpPr/>
            <p:nvPr/>
          </p:nvSpPr>
          <p:spPr>
            <a:xfrm>
              <a:off x="8081577" y="2649987"/>
              <a:ext cx="86786" cy="60393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6" name="Google Shape;1386;p52"/>
            <p:cNvSpPr/>
            <p:nvPr/>
          </p:nvSpPr>
          <p:spPr>
            <a:xfrm>
              <a:off x="8081577" y="2736113"/>
              <a:ext cx="86786" cy="60393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7" name="Google Shape;1387;p52"/>
            <p:cNvSpPr/>
            <p:nvPr/>
          </p:nvSpPr>
          <p:spPr>
            <a:xfrm>
              <a:off x="8081577" y="2822238"/>
              <a:ext cx="86786" cy="60252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8" name="Google Shape;1388;p52"/>
            <p:cNvSpPr/>
            <p:nvPr/>
          </p:nvSpPr>
          <p:spPr>
            <a:xfrm>
              <a:off x="8081577" y="2908336"/>
              <a:ext cx="86786" cy="6028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9" name="Google Shape;1389;p52"/>
            <p:cNvSpPr/>
            <p:nvPr/>
          </p:nvSpPr>
          <p:spPr>
            <a:xfrm>
              <a:off x="8081577" y="2994460"/>
              <a:ext cx="86995" cy="60365"/>
            </a:xfrm>
            <a:custGeom>
              <a:avLst/>
              <a:gdLst/>
              <a:ahLst/>
              <a:cxnLst/>
              <a:rect l="l" t="t" r="r" b="b"/>
              <a:pathLst>
                <a:path w="2502" h="2137" extrusionOk="0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0" name="Google Shape;1390;p52"/>
            <p:cNvSpPr/>
            <p:nvPr/>
          </p:nvSpPr>
          <p:spPr>
            <a:xfrm>
              <a:off x="8081577" y="3080557"/>
              <a:ext cx="86786" cy="60393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1" name="Google Shape;1391;p52"/>
            <p:cNvSpPr/>
            <p:nvPr/>
          </p:nvSpPr>
          <p:spPr>
            <a:xfrm>
              <a:off x="8081577" y="3166683"/>
              <a:ext cx="86786" cy="6028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2" name="Google Shape;1392;p52"/>
            <p:cNvSpPr/>
            <p:nvPr/>
          </p:nvSpPr>
          <p:spPr>
            <a:xfrm>
              <a:off x="8081577" y="3252780"/>
              <a:ext cx="86786" cy="60224"/>
            </a:xfrm>
            <a:custGeom>
              <a:avLst/>
              <a:gdLst/>
              <a:ahLst/>
              <a:cxnLst/>
              <a:rect l="l" t="t" r="r" b="b"/>
              <a:pathLst>
                <a:path w="2496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3" name="Google Shape;1393;p52"/>
            <p:cNvSpPr/>
            <p:nvPr/>
          </p:nvSpPr>
          <p:spPr>
            <a:xfrm>
              <a:off x="8187556" y="2133801"/>
              <a:ext cx="86543" cy="60252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4" name="Google Shape;1394;p52"/>
            <p:cNvSpPr/>
            <p:nvPr/>
          </p:nvSpPr>
          <p:spPr>
            <a:xfrm>
              <a:off x="8187556" y="2219898"/>
              <a:ext cx="86543" cy="60167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5" name="Google Shape;1395;p52"/>
            <p:cNvSpPr/>
            <p:nvPr/>
          </p:nvSpPr>
          <p:spPr>
            <a:xfrm>
              <a:off x="8187556" y="2305768"/>
              <a:ext cx="86543" cy="60393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6" name="Google Shape;1396;p52"/>
            <p:cNvSpPr/>
            <p:nvPr/>
          </p:nvSpPr>
          <p:spPr>
            <a:xfrm>
              <a:off x="8187556" y="2391894"/>
              <a:ext cx="86543" cy="6028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7" name="Google Shape;1397;p52"/>
            <p:cNvSpPr/>
            <p:nvPr/>
          </p:nvSpPr>
          <p:spPr>
            <a:xfrm>
              <a:off x="8187556" y="2478020"/>
              <a:ext cx="86543" cy="60252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8" name="Google Shape;1398;p52"/>
            <p:cNvSpPr/>
            <p:nvPr/>
          </p:nvSpPr>
          <p:spPr>
            <a:xfrm>
              <a:off x="8187556" y="2564117"/>
              <a:ext cx="86543" cy="6028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9" name="Google Shape;1399;p52"/>
            <p:cNvSpPr/>
            <p:nvPr/>
          </p:nvSpPr>
          <p:spPr>
            <a:xfrm>
              <a:off x="8187556" y="2649987"/>
              <a:ext cx="86543" cy="60393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0" name="Google Shape;1400;p52"/>
            <p:cNvSpPr/>
            <p:nvPr/>
          </p:nvSpPr>
          <p:spPr>
            <a:xfrm>
              <a:off x="8187556" y="2736113"/>
              <a:ext cx="86543" cy="60393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1" name="Google Shape;1401;p52"/>
            <p:cNvSpPr/>
            <p:nvPr/>
          </p:nvSpPr>
          <p:spPr>
            <a:xfrm>
              <a:off x="8187556" y="2822238"/>
              <a:ext cx="86543" cy="60252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2" name="Google Shape;1402;p52"/>
            <p:cNvSpPr/>
            <p:nvPr/>
          </p:nvSpPr>
          <p:spPr>
            <a:xfrm>
              <a:off x="8187556" y="2908336"/>
              <a:ext cx="86543" cy="6028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3" name="Google Shape;1403;p52"/>
            <p:cNvSpPr/>
            <p:nvPr/>
          </p:nvSpPr>
          <p:spPr>
            <a:xfrm>
              <a:off x="8187556" y="2994460"/>
              <a:ext cx="86751" cy="6036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4" name="Google Shape;1404;p52"/>
            <p:cNvSpPr/>
            <p:nvPr/>
          </p:nvSpPr>
          <p:spPr>
            <a:xfrm>
              <a:off x="8187556" y="3080557"/>
              <a:ext cx="86543" cy="60393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5" name="Google Shape;1405;p52"/>
            <p:cNvSpPr/>
            <p:nvPr/>
          </p:nvSpPr>
          <p:spPr>
            <a:xfrm>
              <a:off x="8187556" y="3166683"/>
              <a:ext cx="86543" cy="6028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6" name="Google Shape;1406;p52"/>
            <p:cNvSpPr/>
            <p:nvPr/>
          </p:nvSpPr>
          <p:spPr>
            <a:xfrm>
              <a:off x="8187556" y="3252780"/>
              <a:ext cx="86543" cy="60224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7" name="Google Shape;1407;p52"/>
            <p:cNvSpPr/>
            <p:nvPr/>
          </p:nvSpPr>
          <p:spPr>
            <a:xfrm>
              <a:off x="8187556" y="3338680"/>
              <a:ext cx="86543" cy="6036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8" name="Google Shape;1408;p52"/>
            <p:cNvSpPr/>
            <p:nvPr/>
          </p:nvSpPr>
          <p:spPr>
            <a:xfrm>
              <a:off x="8293570" y="2219898"/>
              <a:ext cx="86508" cy="60167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9" name="Google Shape;1409;p52"/>
            <p:cNvSpPr/>
            <p:nvPr/>
          </p:nvSpPr>
          <p:spPr>
            <a:xfrm>
              <a:off x="8293570" y="2305768"/>
              <a:ext cx="86508" cy="60393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0" name="Google Shape;1410;p52"/>
            <p:cNvSpPr/>
            <p:nvPr/>
          </p:nvSpPr>
          <p:spPr>
            <a:xfrm>
              <a:off x="8293570" y="2391894"/>
              <a:ext cx="86508" cy="6028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1" name="Google Shape;1411;p52"/>
            <p:cNvSpPr/>
            <p:nvPr/>
          </p:nvSpPr>
          <p:spPr>
            <a:xfrm>
              <a:off x="8293570" y="2478020"/>
              <a:ext cx="86508" cy="60252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2" name="Google Shape;1412;p52"/>
            <p:cNvSpPr/>
            <p:nvPr/>
          </p:nvSpPr>
          <p:spPr>
            <a:xfrm>
              <a:off x="8293570" y="2564117"/>
              <a:ext cx="86508" cy="6019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3" name="Google Shape;1413;p52"/>
            <p:cNvSpPr/>
            <p:nvPr/>
          </p:nvSpPr>
          <p:spPr>
            <a:xfrm>
              <a:off x="8293570" y="2649987"/>
              <a:ext cx="86508" cy="60393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4" name="Google Shape;1414;p52"/>
            <p:cNvSpPr/>
            <p:nvPr/>
          </p:nvSpPr>
          <p:spPr>
            <a:xfrm>
              <a:off x="8293570" y="2736113"/>
              <a:ext cx="86508" cy="60393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5" name="Google Shape;1415;p52"/>
            <p:cNvSpPr/>
            <p:nvPr/>
          </p:nvSpPr>
          <p:spPr>
            <a:xfrm>
              <a:off x="8293570" y="2822238"/>
              <a:ext cx="86508" cy="60252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6" name="Google Shape;1416;p52"/>
            <p:cNvSpPr/>
            <p:nvPr/>
          </p:nvSpPr>
          <p:spPr>
            <a:xfrm>
              <a:off x="8293570" y="2908336"/>
              <a:ext cx="86508" cy="6028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7" name="Google Shape;1417;p52"/>
            <p:cNvSpPr/>
            <p:nvPr/>
          </p:nvSpPr>
          <p:spPr>
            <a:xfrm>
              <a:off x="8293570" y="2994460"/>
              <a:ext cx="86716" cy="6036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8" name="Google Shape;1418;p52"/>
            <p:cNvSpPr/>
            <p:nvPr/>
          </p:nvSpPr>
          <p:spPr>
            <a:xfrm>
              <a:off x="8293570" y="3080557"/>
              <a:ext cx="86508" cy="60393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9" name="Google Shape;1419;p52"/>
            <p:cNvSpPr/>
            <p:nvPr/>
          </p:nvSpPr>
          <p:spPr>
            <a:xfrm>
              <a:off x="8293570" y="3166683"/>
              <a:ext cx="86508" cy="6028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0" name="Google Shape;1420;p52"/>
            <p:cNvSpPr/>
            <p:nvPr/>
          </p:nvSpPr>
          <p:spPr>
            <a:xfrm>
              <a:off x="8293570" y="3252780"/>
              <a:ext cx="86508" cy="60224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1" name="Google Shape;1421;p52"/>
            <p:cNvSpPr/>
            <p:nvPr/>
          </p:nvSpPr>
          <p:spPr>
            <a:xfrm>
              <a:off x="8293570" y="3338680"/>
              <a:ext cx="86508" cy="6036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2" name="Google Shape;1422;p52"/>
            <p:cNvSpPr/>
            <p:nvPr/>
          </p:nvSpPr>
          <p:spPr>
            <a:xfrm>
              <a:off x="8399549" y="2219898"/>
              <a:ext cx="86543" cy="60167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3" name="Google Shape;1423;p52"/>
            <p:cNvSpPr/>
            <p:nvPr/>
          </p:nvSpPr>
          <p:spPr>
            <a:xfrm>
              <a:off x="8399549" y="2305768"/>
              <a:ext cx="86543" cy="60393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4" name="Google Shape;1424;p52"/>
            <p:cNvSpPr/>
            <p:nvPr/>
          </p:nvSpPr>
          <p:spPr>
            <a:xfrm>
              <a:off x="8399549" y="2391894"/>
              <a:ext cx="86543" cy="6028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5" name="Google Shape;1425;p52"/>
            <p:cNvSpPr/>
            <p:nvPr/>
          </p:nvSpPr>
          <p:spPr>
            <a:xfrm>
              <a:off x="8399549" y="2478020"/>
              <a:ext cx="86543" cy="60252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6" name="Google Shape;1426;p52"/>
            <p:cNvSpPr/>
            <p:nvPr/>
          </p:nvSpPr>
          <p:spPr>
            <a:xfrm>
              <a:off x="8399549" y="2564117"/>
              <a:ext cx="86543" cy="6019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7" name="Google Shape;1427;p52"/>
            <p:cNvSpPr/>
            <p:nvPr/>
          </p:nvSpPr>
          <p:spPr>
            <a:xfrm>
              <a:off x="8399549" y="2649987"/>
              <a:ext cx="86543" cy="60393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8" y="1155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8" name="Google Shape;1428;p52"/>
            <p:cNvSpPr/>
            <p:nvPr/>
          </p:nvSpPr>
          <p:spPr>
            <a:xfrm>
              <a:off x="8399549" y="2736113"/>
              <a:ext cx="86543" cy="60393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9" name="Google Shape;1429;p52"/>
            <p:cNvSpPr/>
            <p:nvPr/>
          </p:nvSpPr>
          <p:spPr>
            <a:xfrm>
              <a:off x="8399549" y="2822238"/>
              <a:ext cx="86543" cy="60252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52"/>
            <p:cNvSpPr/>
            <p:nvPr/>
          </p:nvSpPr>
          <p:spPr>
            <a:xfrm>
              <a:off x="8399549" y="2908336"/>
              <a:ext cx="86543" cy="6028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52"/>
            <p:cNvSpPr/>
            <p:nvPr/>
          </p:nvSpPr>
          <p:spPr>
            <a:xfrm>
              <a:off x="8399549" y="2994460"/>
              <a:ext cx="86751" cy="6036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52"/>
            <p:cNvSpPr/>
            <p:nvPr/>
          </p:nvSpPr>
          <p:spPr>
            <a:xfrm>
              <a:off x="8399549" y="3080557"/>
              <a:ext cx="86543" cy="60393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52"/>
            <p:cNvSpPr/>
            <p:nvPr/>
          </p:nvSpPr>
          <p:spPr>
            <a:xfrm>
              <a:off x="8399549" y="3166683"/>
              <a:ext cx="86543" cy="6028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52"/>
            <p:cNvSpPr/>
            <p:nvPr/>
          </p:nvSpPr>
          <p:spPr>
            <a:xfrm>
              <a:off x="8399549" y="3252780"/>
              <a:ext cx="86543" cy="60224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52"/>
            <p:cNvSpPr/>
            <p:nvPr/>
          </p:nvSpPr>
          <p:spPr>
            <a:xfrm>
              <a:off x="8399549" y="3338680"/>
              <a:ext cx="86543" cy="6036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8" y="1154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52"/>
            <p:cNvSpPr/>
            <p:nvPr/>
          </p:nvSpPr>
          <p:spPr>
            <a:xfrm>
              <a:off x="8505284" y="3338680"/>
              <a:ext cx="86786" cy="6036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73" y="0"/>
                  </a:moveTo>
                  <a:cubicBezTo>
                    <a:pt x="480" y="8"/>
                    <a:pt x="8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52"/>
            <p:cNvSpPr/>
            <p:nvPr/>
          </p:nvSpPr>
          <p:spPr>
            <a:xfrm>
              <a:off x="8505284" y="3424776"/>
              <a:ext cx="86786" cy="60393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0" y="480"/>
                    <a:pt x="0" y="1074"/>
                  </a:cubicBezTo>
                  <a:cubicBezTo>
                    <a:pt x="0" y="1712"/>
                    <a:pt x="528" y="2137"/>
                    <a:pt x="1076" y="2137"/>
                  </a:cubicBezTo>
                  <a:cubicBezTo>
                    <a:pt x="1339" y="2137"/>
                    <a:pt x="1605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52"/>
            <p:cNvSpPr/>
            <p:nvPr/>
          </p:nvSpPr>
          <p:spPr>
            <a:xfrm>
              <a:off x="8611263" y="2047675"/>
              <a:ext cx="86543" cy="6028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52"/>
            <p:cNvSpPr/>
            <p:nvPr/>
          </p:nvSpPr>
          <p:spPr>
            <a:xfrm>
              <a:off x="8611263" y="2133801"/>
              <a:ext cx="86543" cy="60252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9"/>
                    <a:pt x="522" y="2133"/>
                    <a:pt x="1069" y="2133"/>
                  </a:cubicBezTo>
                  <a:cubicBezTo>
                    <a:pt x="1329" y="2133"/>
                    <a:pt x="1596" y="2036"/>
                    <a:pt x="1814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52"/>
            <p:cNvSpPr/>
            <p:nvPr/>
          </p:nvSpPr>
          <p:spPr>
            <a:xfrm>
              <a:off x="8611263" y="2219898"/>
              <a:ext cx="86543" cy="60224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51" y="0"/>
                  </a:moveTo>
                  <a:cubicBezTo>
                    <a:pt x="472" y="0"/>
                    <a:pt x="1" y="477"/>
                    <a:pt x="1" y="1066"/>
                  </a:cubicBezTo>
                  <a:cubicBezTo>
                    <a:pt x="1" y="1705"/>
                    <a:pt x="524" y="2132"/>
                    <a:pt x="1072" y="2132"/>
                  </a:cubicBezTo>
                  <a:cubicBezTo>
                    <a:pt x="1332" y="2132"/>
                    <a:pt x="1597" y="2036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ubicBezTo>
                    <a:pt x="1061" y="1"/>
                    <a:pt x="1056" y="0"/>
                    <a:pt x="105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52"/>
            <p:cNvSpPr/>
            <p:nvPr/>
          </p:nvSpPr>
          <p:spPr>
            <a:xfrm>
              <a:off x="8611263" y="2305768"/>
              <a:ext cx="86543" cy="60393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2" y="2138"/>
                    <a:pt x="1068" y="2138"/>
                  </a:cubicBezTo>
                  <a:cubicBezTo>
                    <a:pt x="1329" y="2138"/>
                    <a:pt x="1596" y="2040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52"/>
            <p:cNvSpPr/>
            <p:nvPr/>
          </p:nvSpPr>
          <p:spPr>
            <a:xfrm>
              <a:off x="8611263" y="2391894"/>
              <a:ext cx="86543" cy="6028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52"/>
            <p:cNvSpPr/>
            <p:nvPr/>
          </p:nvSpPr>
          <p:spPr>
            <a:xfrm>
              <a:off x="8611263" y="2478020"/>
              <a:ext cx="86543" cy="60252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52"/>
            <p:cNvSpPr/>
            <p:nvPr/>
          </p:nvSpPr>
          <p:spPr>
            <a:xfrm>
              <a:off x="8611263" y="2564117"/>
              <a:ext cx="86543" cy="60224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5"/>
                    <a:pt x="524" y="2132"/>
                    <a:pt x="1072" y="2132"/>
                  </a:cubicBezTo>
                  <a:cubicBezTo>
                    <a:pt x="1332" y="2132"/>
                    <a:pt x="1597" y="2036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52"/>
            <p:cNvSpPr/>
            <p:nvPr/>
          </p:nvSpPr>
          <p:spPr>
            <a:xfrm>
              <a:off x="8611263" y="2649987"/>
              <a:ext cx="86543" cy="60393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52"/>
            <p:cNvSpPr/>
            <p:nvPr/>
          </p:nvSpPr>
          <p:spPr>
            <a:xfrm>
              <a:off x="8611263" y="2736113"/>
              <a:ext cx="86543" cy="6028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52"/>
            <p:cNvSpPr/>
            <p:nvPr/>
          </p:nvSpPr>
          <p:spPr>
            <a:xfrm>
              <a:off x="8611263" y="2822238"/>
              <a:ext cx="86543" cy="60252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2" y="2133"/>
                    <a:pt x="1069" y="2133"/>
                  </a:cubicBezTo>
                  <a:cubicBezTo>
                    <a:pt x="1329" y="2133"/>
                    <a:pt x="1596" y="2036"/>
                    <a:pt x="1814" y="1821"/>
                  </a:cubicBezTo>
                  <a:cubicBezTo>
                    <a:pt x="2488" y="1154"/>
                    <a:pt x="2017" y="8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52"/>
            <p:cNvSpPr/>
            <p:nvPr/>
          </p:nvSpPr>
          <p:spPr>
            <a:xfrm>
              <a:off x="8611263" y="2908336"/>
              <a:ext cx="86543" cy="6028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9"/>
                    <a:pt x="522" y="2133"/>
                    <a:pt x="1069" y="2133"/>
                  </a:cubicBezTo>
                  <a:cubicBezTo>
                    <a:pt x="1329" y="2133"/>
                    <a:pt x="1596" y="2037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52"/>
            <p:cNvSpPr/>
            <p:nvPr/>
          </p:nvSpPr>
          <p:spPr>
            <a:xfrm>
              <a:off x="8611263" y="2994460"/>
              <a:ext cx="86821" cy="6036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52"/>
            <p:cNvSpPr/>
            <p:nvPr/>
          </p:nvSpPr>
          <p:spPr>
            <a:xfrm>
              <a:off x="8611263" y="3080557"/>
              <a:ext cx="86543" cy="6028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2" y="2134"/>
                    <a:pt x="1069" y="2134"/>
                  </a:cubicBezTo>
                  <a:cubicBezTo>
                    <a:pt x="1329" y="2134"/>
                    <a:pt x="1596" y="2037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52"/>
            <p:cNvSpPr/>
            <p:nvPr/>
          </p:nvSpPr>
          <p:spPr>
            <a:xfrm>
              <a:off x="8611263" y="3166683"/>
              <a:ext cx="86543" cy="6028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52"/>
            <p:cNvSpPr/>
            <p:nvPr/>
          </p:nvSpPr>
          <p:spPr>
            <a:xfrm>
              <a:off x="8611263" y="3252780"/>
              <a:ext cx="86821" cy="60224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52"/>
            <p:cNvSpPr/>
            <p:nvPr/>
          </p:nvSpPr>
          <p:spPr>
            <a:xfrm>
              <a:off x="8611263" y="3338680"/>
              <a:ext cx="86543" cy="6036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1" y="1711"/>
                    <a:pt x="521" y="2137"/>
                    <a:pt x="1067" y="2137"/>
                  </a:cubicBezTo>
                  <a:cubicBezTo>
                    <a:pt x="1328" y="2137"/>
                    <a:pt x="1595" y="2039"/>
                    <a:pt x="1814" y="1821"/>
                  </a:cubicBezTo>
                  <a:cubicBezTo>
                    <a:pt x="2488" y="1154"/>
                    <a:pt x="2017" y="8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52"/>
            <p:cNvSpPr/>
            <p:nvPr/>
          </p:nvSpPr>
          <p:spPr>
            <a:xfrm>
              <a:off x="8611263" y="3510902"/>
              <a:ext cx="86543" cy="6028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2" y="2133"/>
                    <a:pt x="1069" y="2133"/>
                  </a:cubicBezTo>
                  <a:cubicBezTo>
                    <a:pt x="1329" y="2133"/>
                    <a:pt x="1596" y="2036"/>
                    <a:pt x="1814" y="1821"/>
                  </a:cubicBezTo>
                  <a:cubicBezTo>
                    <a:pt x="2488" y="1155"/>
                    <a:pt x="2017" y="8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52"/>
            <p:cNvSpPr/>
            <p:nvPr/>
          </p:nvSpPr>
          <p:spPr>
            <a:xfrm>
              <a:off x="8611263" y="3424776"/>
              <a:ext cx="86821" cy="60393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52"/>
            <p:cNvSpPr/>
            <p:nvPr/>
          </p:nvSpPr>
          <p:spPr>
            <a:xfrm>
              <a:off x="8717277" y="1961549"/>
              <a:ext cx="86508" cy="6028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2" y="2134"/>
                    <a:pt x="1068" y="2134"/>
                  </a:cubicBezTo>
                  <a:cubicBezTo>
                    <a:pt x="1329" y="2134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52"/>
            <p:cNvSpPr/>
            <p:nvPr/>
          </p:nvSpPr>
          <p:spPr>
            <a:xfrm>
              <a:off x="8717277" y="2047675"/>
              <a:ext cx="86508" cy="6028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52"/>
            <p:cNvSpPr/>
            <p:nvPr/>
          </p:nvSpPr>
          <p:spPr>
            <a:xfrm>
              <a:off x="8717277" y="2133801"/>
              <a:ext cx="86508" cy="60252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52"/>
            <p:cNvSpPr/>
            <p:nvPr/>
          </p:nvSpPr>
          <p:spPr>
            <a:xfrm>
              <a:off x="8717277" y="2219898"/>
              <a:ext cx="86508" cy="60224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51" y="0"/>
                  </a:moveTo>
                  <a:cubicBezTo>
                    <a:pt x="472" y="0"/>
                    <a:pt x="0" y="477"/>
                    <a:pt x="0" y="1066"/>
                  </a:cubicBezTo>
                  <a:cubicBezTo>
                    <a:pt x="0" y="1705"/>
                    <a:pt x="524" y="2132"/>
                    <a:pt x="1072" y="2132"/>
                  </a:cubicBezTo>
                  <a:cubicBezTo>
                    <a:pt x="1331" y="2132"/>
                    <a:pt x="1596" y="2036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ubicBezTo>
                    <a:pt x="1060" y="1"/>
                    <a:pt x="1055" y="0"/>
                    <a:pt x="105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52"/>
            <p:cNvSpPr/>
            <p:nvPr/>
          </p:nvSpPr>
          <p:spPr>
            <a:xfrm>
              <a:off x="8717277" y="2305768"/>
              <a:ext cx="86508" cy="60393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2" y="2138"/>
                    <a:pt x="1068" y="2138"/>
                  </a:cubicBezTo>
                  <a:cubicBezTo>
                    <a:pt x="1329" y="2138"/>
                    <a:pt x="1595" y="2040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52"/>
            <p:cNvSpPr/>
            <p:nvPr/>
          </p:nvSpPr>
          <p:spPr>
            <a:xfrm>
              <a:off x="8717277" y="2391894"/>
              <a:ext cx="86508" cy="6028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52"/>
            <p:cNvSpPr/>
            <p:nvPr/>
          </p:nvSpPr>
          <p:spPr>
            <a:xfrm>
              <a:off x="8717277" y="2478020"/>
              <a:ext cx="86508" cy="60252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52"/>
            <p:cNvSpPr/>
            <p:nvPr/>
          </p:nvSpPr>
          <p:spPr>
            <a:xfrm>
              <a:off x="8717277" y="2564117"/>
              <a:ext cx="86508" cy="60224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5"/>
                    <a:pt x="524" y="2132"/>
                    <a:pt x="1072" y="2132"/>
                  </a:cubicBezTo>
                  <a:cubicBezTo>
                    <a:pt x="1331" y="2132"/>
                    <a:pt x="1596" y="2036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52"/>
            <p:cNvSpPr/>
            <p:nvPr/>
          </p:nvSpPr>
          <p:spPr>
            <a:xfrm>
              <a:off x="8717277" y="2649987"/>
              <a:ext cx="86508" cy="60393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74"/>
                  </a:cubicBezTo>
                  <a:cubicBezTo>
                    <a:pt x="0" y="1712"/>
                    <a:pt x="521" y="2138"/>
                    <a:pt x="1067" y="2138"/>
                  </a:cubicBezTo>
                  <a:cubicBezTo>
                    <a:pt x="1328" y="2138"/>
                    <a:pt x="1595" y="2040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52"/>
            <p:cNvSpPr/>
            <p:nvPr/>
          </p:nvSpPr>
          <p:spPr>
            <a:xfrm>
              <a:off x="8717277" y="2736113"/>
              <a:ext cx="86508" cy="6028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7"/>
                    <a:pt x="1813" y="1821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52"/>
            <p:cNvSpPr/>
            <p:nvPr/>
          </p:nvSpPr>
          <p:spPr>
            <a:xfrm>
              <a:off x="8717277" y="2822238"/>
              <a:ext cx="86508" cy="60252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4"/>
                    <a:pt x="2016" y="8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52"/>
            <p:cNvSpPr/>
            <p:nvPr/>
          </p:nvSpPr>
          <p:spPr>
            <a:xfrm>
              <a:off x="8717277" y="2908336"/>
              <a:ext cx="86508" cy="6028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7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8" name="Google Shape;1468;p52"/>
            <p:cNvSpPr/>
            <p:nvPr/>
          </p:nvSpPr>
          <p:spPr>
            <a:xfrm>
              <a:off x="8717277" y="2994460"/>
              <a:ext cx="86786" cy="6036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9" name="Google Shape;1469;p52"/>
            <p:cNvSpPr/>
            <p:nvPr/>
          </p:nvSpPr>
          <p:spPr>
            <a:xfrm>
              <a:off x="8717277" y="3080557"/>
              <a:ext cx="86508" cy="6028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2" y="2134"/>
                    <a:pt x="1068" y="2134"/>
                  </a:cubicBezTo>
                  <a:cubicBezTo>
                    <a:pt x="1329" y="2134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0" name="Google Shape;1470;p52"/>
            <p:cNvSpPr/>
            <p:nvPr/>
          </p:nvSpPr>
          <p:spPr>
            <a:xfrm>
              <a:off x="8717277" y="3166683"/>
              <a:ext cx="86508" cy="6028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1" name="Google Shape;1471;p52"/>
            <p:cNvSpPr/>
            <p:nvPr/>
          </p:nvSpPr>
          <p:spPr>
            <a:xfrm>
              <a:off x="8717277" y="3252780"/>
              <a:ext cx="86508" cy="6028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2" name="Google Shape;1472;p52"/>
            <p:cNvSpPr/>
            <p:nvPr/>
          </p:nvSpPr>
          <p:spPr>
            <a:xfrm>
              <a:off x="8717277" y="3338680"/>
              <a:ext cx="86508" cy="6036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0" y="1711"/>
                    <a:pt x="521" y="2137"/>
                    <a:pt x="1067" y="2137"/>
                  </a:cubicBezTo>
                  <a:cubicBezTo>
                    <a:pt x="1328" y="2137"/>
                    <a:pt x="1595" y="2039"/>
                    <a:pt x="1813" y="1821"/>
                  </a:cubicBezTo>
                  <a:cubicBezTo>
                    <a:pt x="2488" y="1154"/>
                    <a:pt x="2016" y="8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3" name="Google Shape;1473;p52"/>
            <p:cNvSpPr/>
            <p:nvPr/>
          </p:nvSpPr>
          <p:spPr>
            <a:xfrm>
              <a:off x="8717277" y="3424776"/>
              <a:ext cx="86508" cy="60393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4" name="Google Shape;1474;p52"/>
            <p:cNvSpPr/>
            <p:nvPr/>
          </p:nvSpPr>
          <p:spPr>
            <a:xfrm>
              <a:off x="8823256" y="1961549"/>
              <a:ext cx="86821" cy="60393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5" name="Google Shape;1475;p52"/>
            <p:cNvSpPr/>
            <p:nvPr/>
          </p:nvSpPr>
          <p:spPr>
            <a:xfrm>
              <a:off x="8823256" y="2047675"/>
              <a:ext cx="86821" cy="6028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6" name="Google Shape;1476;p52"/>
            <p:cNvSpPr/>
            <p:nvPr/>
          </p:nvSpPr>
          <p:spPr>
            <a:xfrm>
              <a:off x="8823256" y="2133801"/>
              <a:ext cx="86821" cy="60252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7" name="Google Shape;1477;p52"/>
            <p:cNvSpPr/>
            <p:nvPr/>
          </p:nvSpPr>
          <p:spPr>
            <a:xfrm>
              <a:off x="8823256" y="2219898"/>
              <a:ext cx="86751" cy="60167"/>
            </a:xfrm>
            <a:custGeom>
              <a:avLst/>
              <a:gdLst/>
              <a:ahLst/>
              <a:cxnLst/>
              <a:rect l="l" t="t" r="r" b="b"/>
              <a:pathLst>
                <a:path w="2495" h="2130" extrusionOk="0">
                  <a:moveTo>
                    <a:pt x="1084" y="1"/>
                  </a:moveTo>
                  <a:cubicBezTo>
                    <a:pt x="1080" y="1"/>
                    <a:pt x="1077" y="1"/>
                    <a:pt x="1074" y="1"/>
                  </a:cubicBez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4" y="1149"/>
                    <a:pt x="2020" y="1"/>
                    <a:pt x="10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8" name="Google Shape;1478;p52"/>
            <p:cNvSpPr/>
            <p:nvPr/>
          </p:nvSpPr>
          <p:spPr>
            <a:xfrm>
              <a:off x="8823256" y="2305768"/>
              <a:ext cx="86821" cy="60393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9" name="Google Shape;1479;p52"/>
            <p:cNvSpPr/>
            <p:nvPr/>
          </p:nvSpPr>
          <p:spPr>
            <a:xfrm>
              <a:off x="8823256" y="2391894"/>
              <a:ext cx="86821" cy="6028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0" name="Google Shape;1480;p52"/>
            <p:cNvSpPr/>
            <p:nvPr/>
          </p:nvSpPr>
          <p:spPr>
            <a:xfrm>
              <a:off x="8823256" y="2478020"/>
              <a:ext cx="86821" cy="60252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1" name="Google Shape;1481;p52"/>
            <p:cNvSpPr/>
            <p:nvPr/>
          </p:nvSpPr>
          <p:spPr>
            <a:xfrm>
              <a:off x="8823256" y="2564117"/>
              <a:ext cx="86821" cy="6019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2" name="Google Shape;1482;p52"/>
            <p:cNvSpPr/>
            <p:nvPr/>
          </p:nvSpPr>
          <p:spPr>
            <a:xfrm>
              <a:off x="8823256" y="2649987"/>
              <a:ext cx="86821" cy="60393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3" name="Google Shape;1483;p52"/>
            <p:cNvSpPr/>
            <p:nvPr/>
          </p:nvSpPr>
          <p:spPr>
            <a:xfrm>
              <a:off x="8823256" y="2736113"/>
              <a:ext cx="86821" cy="60393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1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4" name="Google Shape;1484;p52"/>
            <p:cNvSpPr/>
            <p:nvPr/>
          </p:nvSpPr>
          <p:spPr>
            <a:xfrm>
              <a:off x="8823256" y="2822238"/>
              <a:ext cx="86821" cy="60252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5" name="Google Shape;1485;p52"/>
            <p:cNvSpPr/>
            <p:nvPr/>
          </p:nvSpPr>
          <p:spPr>
            <a:xfrm>
              <a:off x="8823256" y="2908336"/>
              <a:ext cx="86821" cy="6028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6" name="Google Shape;1486;p52"/>
            <p:cNvSpPr/>
            <p:nvPr/>
          </p:nvSpPr>
          <p:spPr>
            <a:xfrm>
              <a:off x="8823256" y="2994460"/>
              <a:ext cx="87029" cy="6036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84" y="0"/>
                  </a:moveTo>
                  <a:cubicBezTo>
                    <a:pt x="1081" y="0"/>
                    <a:pt x="1077" y="0"/>
                    <a:pt x="1074" y="0"/>
                  </a:cubicBez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7" name="Google Shape;1487;p52"/>
            <p:cNvSpPr/>
            <p:nvPr/>
          </p:nvSpPr>
          <p:spPr>
            <a:xfrm>
              <a:off x="8823256" y="3080557"/>
              <a:ext cx="86821" cy="60393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8" name="Google Shape;1488;p52"/>
            <p:cNvSpPr/>
            <p:nvPr/>
          </p:nvSpPr>
          <p:spPr>
            <a:xfrm>
              <a:off x="8823256" y="3252780"/>
              <a:ext cx="86821" cy="60224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9" name="Google Shape;1489;p52"/>
            <p:cNvSpPr/>
            <p:nvPr/>
          </p:nvSpPr>
          <p:spPr>
            <a:xfrm>
              <a:off x="8823256" y="3338680"/>
              <a:ext cx="86821" cy="6036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0" name="Google Shape;1490;p52"/>
            <p:cNvSpPr/>
            <p:nvPr/>
          </p:nvSpPr>
          <p:spPr>
            <a:xfrm>
              <a:off x="8823256" y="3424776"/>
              <a:ext cx="86821" cy="60393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1" name="Google Shape;1491;p52"/>
            <p:cNvSpPr/>
            <p:nvPr/>
          </p:nvSpPr>
          <p:spPr>
            <a:xfrm>
              <a:off x="8929270" y="1961549"/>
              <a:ext cx="86821" cy="60393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2" name="Google Shape;1492;p52"/>
            <p:cNvSpPr/>
            <p:nvPr/>
          </p:nvSpPr>
          <p:spPr>
            <a:xfrm>
              <a:off x="8929270" y="2047675"/>
              <a:ext cx="86821" cy="6028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3" name="Google Shape;1493;p52"/>
            <p:cNvSpPr/>
            <p:nvPr/>
          </p:nvSpPr>
          <p:spPr>
            <a:xfrm>
              <a:off x="8929270" y="2133801"/>
              <a:ext cx="86821" cy="60252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4" name="Google Shape;1494;p52"/>
            <p:cNvSpPr/>
            <p:nvPr/>
          </p:nvSpPr>
          <p:spPr>
            <a:xfrm>
              <a:off x="8929270" y="2219898"/>
              <a:ext cx="86821" cy="60167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5" name="Google Shape;1495;p52"/>
            <p:cNvSpPr/>
            <p:nvPr/>
          </p:nvSpPr>
          <p:spPr>
            <a:xfrm>
              <a:off x="8929270" y="2305768"/>
              <a:ext cx="86821" cy="60393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6" name="Google Shape;1496;p52"/>
            <p:cNvSpPr/>
            <p:nvPr/>
          </p:nvSpPr>
          <p:spPr>
            <a:xfrm>
              <a:off x="8929270" y="2391894"/>
              <a:ext cx="86821" cy="6028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7" name="Google Shape;1497;p52"/>
            <p:cNvSpPr/>
            <p:nvPr/>
          </p:nvSpPr>
          <p:spPr>
            <a:xfrm>
              <a:off x="8929270" y="2478020"/>
              <a:ext cx="86821" cy="60252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8" name="Google Shape;1498;p52"/>
            <p:cNvSpPr/>
            <p:nvPr/>
          </p:nvSpPr>
          <p:spPr>
            <a:xfrm>
              <a:off x="8929270" y="2564117"/>
              <a:ext cx="86821" cy="6019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9" name="Google Shape;1499;p52"/>
            <p:cNvSpPr/>
            <p:nvPr/>
          </p:nvSpPr>
          <p:spPr>
            <a:xfrm>
              <a:off x="8929270" y="2649987"/>
              <a:ext cx="86821" cy="60393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0" name="Google Shape;1500;p52"/>
            <p:cNvSpPr/>
            <p:nvPr/>
          </p:nvSpPr>
          <p:spPr>
            <a:xfrm>
              <a:off x="8929270" y="2736113"/>
              <a:ext cx="86821" cy="60393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1" name="Google Shape;1501;p52"/>
            <p:cNvSpPr/>
            <p:nvPr/>
          </p:nvSpPr>
          <p:spPr>
            <a:xfrm>
              <a:off x="8929270" y="2822238"/>
              <a:ext cx="86821" cy="60252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2" name="Google Shape;1502;p52"/>
            <p:cNvSpPr/>
            <p:nvPr/>
          </p:nvSpPr>
          <p:spPr>
            <a:xfrm>
              <a:off x="8929270" y="2908336"/>
              <a:ext cx="86821" cy="6028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3" name="Google Shape;1503;p52"/>
            <p:cNvSpPr/>
            <p:nvPr/>
          </p:nvSpPr>
          <p:spPr>
            <a:xfrm>
              <a:off x="8929270" y="2994460"/>
              <a:ext cx="86995" cy="60365"/>
            </a:xfrm>
            <a:custGeom>
              <a:avLst/>
              <a:gdLst/>
              <a:ahLst/>
              <a:cxnLst/>
              <a:rect l="l" t="t" r="r" b="b"/>
              <a:pathLst>
                <a:path w="2502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4" name="Google Shape;1504;p52"/>
            <p:cNvSpPr/>
            <p:nvPr/>
          </p:nvSpPr>
          <p:spPr>
            <a:xfrm>
              <a:off x="8929270" y="3080557"/>
              <a:ext cx="86821" cy="60393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5" name="Google Shape;1505;p52"/>
            <p:cNvSpPr/>
            <p:nvPr/>
          </p:nvSpPr>
          <p:spPr>
            <a:xfrm>
              <a:off x="8929270" y="3252780"/>
              <a:ext cx="86821" cy="60224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5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6" name="Google Shape;1506;p52"/>
            <p:cNvSpPr/>
            <p:nvPr/>
          </p:nvSpPr>
          <p:spPr>
            <a:xfrm>
              <a:off x="8929270" y="3338680"/>
              <a:ext cx="86821" cy="6036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7" name="Google Shape;1507;p52"/>
            <p:cNvSpPr/>
            <p:nvPr/>
          </p:nvSpPr>
          <p:spPr>
            <a:xfrm>
              <a:off x="8929270" y="3424776"/>
              <a:ext cx="86821" cy="60393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8" y="2137"/>
                    <a:pt x="1077" y="2137"/>
                  </a:cubicBezTo>
                  <a:cubicBezTo>
                    <a:pt x="1339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8" name="Google Shape;1508;p52"/>
            <p:cNvSpPr/>
            <p:nvPr/>
          </p:nvSpPr>
          <p:spPr>
            <a:xfrm>
              <a:off x="8929270" y="3510902"/>
              <a:ext cx="86821" cy="6028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9" name="Google Shape;1509;p52"/>
            <p:cNvSpPr/>
            <p:nvPr/>
          </p:nvSpPr>
          <p:spPr>
            <a:xfrm>
              <a:off x="9035249" y="1875452"/>
              <a:ext cx="86543" cy="60393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0" name="Google Shape;1510;p52"/>
            <p:cNvSpPr/>
            <p:nvPr/>
          </p:nvSpPr>
          <p:spPr>
            <a:xfrm>
              <a:off x="9035249" y="1961549"/>
              <a:ext cx="86543" cy="60393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1" name="Google Shape;1511;p52"/>
            <p:cNvSpPr/>
            <p:nvPr/>
          </p:nvSpPr>
          <p:spPr>
            <a:xfrm>
              <a:off x="9035249" y="2047675"/>
              <a:ext cx="86543" cy="6028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2" name="Google Shape;1512;p52"/>
            <p:cNvSpPr/>
            <p:nvPr/>
          </p:nvSpPr>
          <p:spPr>
            <a:xfrm>
              <a:off x="9035249" y="2133801"/>
              <a:ext cx="86543" cy="60252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3" name="Google Shape;1513;p52"/>
            <p:cNvSpPr/>
            <p:nvPr/>
          </p:nvSpPr>
          <p:spPr>
            <a:xfrm>
              <a:off x="9035249" y="2219898"/>
              <a:ext cx="86543" cy="60167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4" name="Google Shape;1514;p52"/>
            <p:cNvSpPr/>
            <p:nvPr/>
          </p:nvSpPr>
          <p:spPr>
            <a:xfrm>
              <a:off x="10200671" y="2047675"/>
              <a:ext cx="86543" cy="6028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5" name="Google Shape;1515;p52"/>
            <p:cNvSpPr/>
            <p:nvPr/>
          </p:nvSpPr>
          <p:spPr>
            <a:xfrm>
              <a:off x="10200671" y="2133801"/>
              <a:ext cx="86543" cy="60252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6" name="Google Shape;1516;p52"/>
            <p:cNvSpPr/>
            <p:nvPr/>
          </p:nvSpPr>
          <p:spPr>
            <a:xfrm>
              <a:off x="10306372" y="2047675"/>
              <a:ext cx="86821" cy="6028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7" name="Google Shape;1517;p52"/>
            <p:cNvSpPr/>
            <p:nvPr/>
          </p:nvSpPr>
          <p:spPr>
            <a:xfrm>
              <a:off x="10306372" y="2133801"/>
              <a:ext cx="86821" cy="60252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8" name="Google Shape;1518;p52"/>
            <p:cNvSpPr/>
            <p:nvPr/>
          </p:nvSpPr>
          <p:spPr>
            <a:xfrm>
              <a:off x="10412385" y="1961549"/>
              <a:ext cx="86821" cy="60393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9" name="Google Shape;1519;p52"/>
            <p:cNvSpPr/>
            <p:nvPr/>
          </p:nvSpPr>
          <p:spPr>
            <a:xfrm>
              <a:off x="10412385" y="2047675"/>
              <a:ext cx="86821" cy="6028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0" name="Google Shape;1520;p52"/>
            <p:cNvSpPr/>
            <p:nvPr/>
          </p:nvSpPr>
          <p:spPr>
            <a:xfrm>
              <a:off x="10412385" y="2133801"/>
              <a:ext cx="86821" cy="60252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1" name="Google Shape;1521;p52"/>
            <p:cNvSpPr/>
            <p:nvPr/>
          </p:nvSpPr>
          <p:spPr>
            <a:xfrm>
              <a:off x="10518399" y="2047675"/>
              <a:ext cx="86508" cy="6028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2" name="Google Shape;1522;p52"/>
            <p:cNvSpPr/>
            <p:nvPr/>
          </p:nvSpPr>
          <p:spPr>
            <a:xfrm>
              <a:off x="10518399" y="2133801"/>
              <a:ext cx="86508" cy="60252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3" name="Google Shape;1523;p52"/>
            <p:cNvSpPr/>
            <p:nvPr/>
          </p:nvSpPr>
          <p:spPr>
            <a:xfrm>
              <a:off x="10624378" y="2047675"/>
              <a:ext cx="86543" cy="6028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4" name="Google Shape;1524;p52"/>
            <p:cNvSpPr/>
            <p:nvPr/>
          </p:nvSpPr>
          <p:spPr>
            <a:xfrm>
              <a:off x="11260079" y="2133801"/>
              <a:ext cx="86821" cy="60252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5" name="Google Shape;1525;p52"/>
            <p:cNvSpPr/>
            <p:nvPr/>
          </p:nvSpPr>
          <p:spPr>
            <a:xfrm>
              <a:off x="10730392" y="2047675"/>
              <a:ext cx="86508" cy="6028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6" name="Google Shape;1526;p52"/>
            <p:cNvSpPr/>
            <p:nvPr/>
          </p:nvSpPr>
          <p:spPr>
            <a:xfrm>
              <a:off x="10836093" y="2047675"/>
              <a:ext cx="86821" cy="6028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25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7" name="Google Shape;1527;p52"/>
            <p:cNvSpPr/>
            <p:nvPr/>
          </p:nvSpPr>
          <p:spPr>
            <a:xfrm>
              <a:off x="10942385" y="2047675"/>
              <a:ext cx="86508" cy="6028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8" name="Google Shape;1528;p52"/>
            <p:cNvSpPr/>
            <p:nvPr/>
          </p:nvSpPr>
          <p:spPr>
            <a:xfrm>
              <a:off x="11154100" y="2133801"/>
              <a:ext cx="86786" cy="60252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9" name="Google Shape;1529;p52"/>
            <p:cNvSpPr/>
            <p:nvPr/>
          </p:nvSpPr>
          <p:spPr>
            <a:xfrm>
              <a:off x="11048364" y="2133801"/>
              <a:ext cx="86543" cy="60252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0" name="Google Shape;1530;p52"/>
            <p:cNvSpPr/>
            <p:nvPr/>
          </p:nvSpPr>
          <p:spPr>
            <a:xfrm>
              <a:off x="10942385" y="2133801"/>
              <a:ext cx="86508" cy="60252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1" name="Google Shape;1531;p52"/>
            <p:cNvSpPr/>
            <p:nvPr/>
          </p:nvSpPr>
          <p:spPr>
            <a:xfrm>
              <a:off x="10836093" y="2133801"/>
              <a:ext cx="86821" cy="60252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2" name="Google Shape;1532;p52"/>
            <p:cNvSpPr/>
            <p:nvPr/>
          </p:nvSpPr>
          <p:spPr>
            <a:xfrm>
              <a:off x="10730392" y="2133801"/>
              <a:ext cx="86508" cy="60252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3" name="Google Shape;1533;p52"/>
            <p:cNvSpPr/>
            <p:nvPr/>
          </p:nvSpPr>
          <p:spPr>
            <a:xfrm>
              <a:off x="10624378" y="2133801"/>
              <a:ext cx="86543" cy="60252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4" name="Google Shape;1534;p52"/>
            <p:cNvSpPr/>
            <p:nvPr/>
          </p:nvSpPr>
          <p:spPr>
            <a:xfrm>
              <a:off x="10624378" y="2219898"/>
              <a:ext cx="86543" cy="60167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5" name="Google Shape;1535;p52"/>
            <p:cNvSpPr/>
            <p:nvPr/>
          </p:nvSpPr>
          <p:spPr>
            <a:xfrm>
              <a:off x="10518399" y="2219898"/>
              <a:ext cx="86508" cy="60167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6" name="Google Shape;1536;p52"/>
            <p:cNvSpPr/>
            <p:nvPr/>
          </p:nvSpPr>
          <p:spPr>
            <a:xfrm>
              <a:off x="10412385" y="2219898"/>
              <a:ext cx="86821" cy="60167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7" name="Google Shape;1537;p52"/>
            <p:cNvSpPr/>
            <p:nvPr/>
          </p:nvSpPr>
          <p:spPr>
            <a:xfrm>
              <a:off x="10306372" y="2219898"/>
              <a:ext cx="86821" cy="60167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8" name="Google Shape;1538;p52"/>
            <p:cNvSpPr/>
            <p:nvPr/>
          </p:nvSpPr>
          <p:spPr>
            <a:xfrm>
              <a:off x="10200671" y="2219898"/>
              <a:ext cx="86543" cy="60167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9" name="Google Shape;1539;p52"/>
            <p:cNvSpPr/>
            <p:nvPr/>
          </p:nvSpPr>
          <p:spPr>
            <a:xfrm>
              <a:off x="9564970" y="2908336"/>
              <a:ext cx="86543" cy="6028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0" name="Google Shape;1540;p52"/>
            <p:cNvSpPr/>
            <p:nvPr/>
          </p:nvSpPr>
          <p:spPr>
            <a:xfrm>
              <a:off x="9564970" y="3166683"/>
              <a:ext cx="86543" cy="6028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1" name="Google Shape;1541;p52"/>
            <p:cNvSpPr/>
            <p:nvPr/>
          </p:nvSpPr>
          <p:spPr>
            <a:xfrm>
              <a:off x="9670949" y="2047675"/>
              <a:ext cx="86543" cy="6028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2" name="Google Shape;1542;p52"/>
            <p:cNvSpPr/>
            <p:nvPr/>
          </p:nvSpPr>
          <p:spPr>
            <a:xfrm>
              <a:off x="9670949" y="2133801"/>
              <a:ext cx="86543" cy="60252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3" name="Google Shape;1543;p52"/>
            <p:cNvSpPr/>
            <p:nvPr/>
          </p:nvSpPr>
          <p:spPr>
            <a:xfrm>
              <a:off x="9670949" y="2219898"/>
              <a:ext cx="86543" cy="60167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4" name="Google Shape;1544;p52"/>
            <p:cNvSpPr/>
            <p:nvPr/>
          </p:nvSpPr>
          <p:spPr>
            <a:xfrm>
              <a:off x="9670949" y="2305768"/>
              <a:ext cx="86543" cy="60393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5" name="Google Shape;1545;p52"/>
            <p:cNvSpPr/>
            <p:nvPr/>
          </p:nvSpPr>
          <p:spPr>
            <a:xfrm>
              <a:off x="9670949" y="2391894"/>
              <a:ext cx="86543" cy="6028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6" name="Google Shape;1546;p52"/>
            <p:cNvSpPr/>
            <p:nvPr/>
          </p:nvSpPr>
          <p:spPr>
            <a:xfrm>
              <a:off x="9670949" y="2478020"/>
              <a:ext cx="86543" cy="60252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7" name="Google Shape;1547;p52"/>
            <p:cNvSpPr/>
            <p:nvPr/>
          </p:nvSpPr>
          <p:spPr>
            <a:xfrm>
              <a:off x="9670949" y="2564117"/>
              <a:ext cx="86543" cy="6019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8" y="2131"/>
                  </a:cubicBezTo>
                  <a:cubicBezTo>
                    <a:pt x="1330" y="2131"/>
                    <a:pt x="1597" y="2033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8" name="Google Shape;1548;p52"/>
            <p:cNvSpPr/>
            <p:nvPr/>
          </p:nvSpPr>
          <p:spPr>
            <a:xfrm>
              <a:off x="9670949" y="2649987"/>
              <a:ext cx="86543" cy="60393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9" name="Google Shape;1549;p52"/>
            <p:cNvSpPr/>
            <p:nvPr/>
          </p:nvSpPr>
          <p:spPr>
            <a:xfrm>
              <a:off x="9670949" y="2736113"/>
              <a:ext cx="86543" cy="60393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0" name="Google Shape;1550;p52"/>
            <p:cNvSpPr/>
            <p:nvPr/>
          </p:nvSpPr>
          <p:spPr>
            <a:xfrm>
              <a:off x="9776685" y="2047675"/>
              <a:ext cx="86821" cy="6028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1" name="Google Shape;1551;p52"/>
            <p:cNvSpPr/>
            <p:nvPr/>
          </p:nvSpPr>
          <p:spPr>
            <a:xfrm>
              <a:off x="9776685" y="2133801"/>
              <a:ext cx="86821" cy="60252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2" name="Google Shape;1552;p52"/>
            <p:cNvSpPr/>
            <p:nvPr/>
          </p:nvSpPr>
          <p:spPr>
            <a:xfrm>
              <a:off x="9776685" y="2219898"/>
              <a:ext cx="86821" cy="60167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3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1" y="1813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3" name="Google Shape;1553;p52"/>
            <p:cNvSpPr/>
            <p:nvPr/>
          </p:nvSpPr>
          <p:spPr>
            <a:xfrm>
              <a:off x="9776685" y="2305768"/>
              <a:ext cx="86821" cy="60393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3" y="1"/>
                  </a:moveTo>
                  <a:cubicBezTo>
                    <a:pt x="480" y="1"/>
                    <a:pt x="9" y="481"/>
                    <a:pt x="0" y="1066"/>
                  </a:cubicBezTo>
                  <a:cubicBezTo>
                    <a:pt x="0" y="1710"/>
                    <a:pt x="529" y="2138"/>
                    <a:pt x="1078" y="2138"/>
                  </a:cubicBezTo>
                  <a:cubicBezTo>
                    <a:pt x="1340" y="2138"/>
                    <a:pt x="1606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4" name="Google Shape;1554;p52"/>
            <p:cNvSpPr/>
            <p:nvPr/>
          </p:nvSpPr>
          <p:spPr>
            <a:xfrm>
              <a:off x="9776685" y="2391894"/>
              <a:ext cx="86821" cy="6028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5" name="Google Shape;1555;p52"/>
            <p:cNvSpPr/>
            <p:nvPr/>
          </p:nvSpPr>
          <p:spPr>
            <a:xfrm>
              <a:off x="9776685" y="2478020"/>
              <a:ext cx="86821" cy="60252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6" name="Google Shape;1556;p52"/>
            <p:cNvSpPr/>
            <p:nvPr/>
          </p:nvSpPr>
          <p:spPr>
            <a:xfrm>
              <a:off x="9776685" y="2564117"/>
              <a:ext cx="86821" cy="6028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7" name="Google Shape;1557;p52"/>
            <p:cNvSpPr/>
            <p:nvPr/>
          </p:nvSpPr>
          <p:spPr>
            <a:xfrm>
              <a:off x="9776685" y="2649987"/>
              <a:ext cx="86821" cy="60393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3" y="1"/>
                  </a:moveTo>
                  <a:cubicBezTo>
                    <a:pt x="480" y="9"/>
                    <a:pt x="9" y="481"/>
                    <a:pt x="0" y="1074"/>
                  </a:cubicBezTo>
                  <a:cubicBezTo>
                    <a:pt x="0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8" name="Google Shape;1558;p52"/>
            <p:cNvSpPr/>
            <p:nvPr/>
          </p:nvSpPr>
          <p:spPr>
            <a:xfrm>
              <a:off x="9882664" y="2047675"/>
              <a:ext cx="86821" cy="6028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9" name="Google Shape;1559;p52"/>
            <p:cNvSpPr/>
            <p:nvPr/>
          </p:nvSpPr>
          <p:spPr>
            <a:xfrm>
              <a:off x="9882664" y="2133801"/>
              <a:ext cx="86821" cy="60252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0" name="Google Shape;1560;p52"/>
            <p:cNvSpPr/>
            <p:nvPr/>
          </p:nvSpPr>
          <p:spPr>
            <a:xfrm>
              <a:off x="9882664" y="2219898"/>
              <a:ext cx="86821" cy="60167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6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1" name="Google Shape;1561;p52"/>
            <p:cNvSpPr/>
            <p:nvPr/>
          </p:nvSpPr>
          <p:spPr>
            <a:xfrm>
              <a:off x="9882664" y="2305768"/>
              <a:ext cx="86821" cy="60393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9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2" name="Google Shape;1562;p52"/>
            <p:cNvSpPr/>
            <p:nvPr/>
          </p:nvSpPr>
          <p:spPr>
            <a:xfrm>
              <a:off x="9882664" y="2391894"/>
              <a:ext cx="86821" cy="6028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3" name="Google Shape;1563;p52"/>
            <p:cNvSpPr/>
            <p:nvPr/>
          </p:nvSpPr>
          <p:spPr>
            <a:xfrm>
              <a:off x="9882664" y="2478020"/>
              <a:ext cx="86821" cy="60252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4" name="Google Shape;1564;p52"/>
            <p:cNvSpPr/>
            <p:nvPr/>
          </p:nvSpPr>
          <p:spPr>
            <a:xfrm>
              <a:off x="9882664" y="2564117"/>
              <a:ext cx="86821" cy="6019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3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5" name="Google Shape;1565;p52"/>
            <p:cNvSpPr/>
            <p:nvPr/>
          </p:nvSpPr>
          <p:spPr>
            <a:xfrm>
              <a:off x="9882664" y="2649987"/>
              <a:ext cx="86821" cy="60393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7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6" name="Google Shape;1566;p52"/>
            <p:cNvSpPr/>
            <p:nvPr/>
          </p:nvSpPr>
          <p:spPr>
            <a:xfrm>
              <a:off x="9988678" y="2047675"/>
              <a:ext cx="86543" cy="6028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7" name="Google Shape;1567;p52"/>
            <p:cNvSpPr/>
            <p:nvPr/>
          </p:nvSpPr>
          <p:spPr>
            <a:xfrm>
              <a:off x="9988678" y="2133801"/>
              <a:ext cx="86543" cy="60252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8" name="Google Shape;1568;p52"/>
            <p:cNvSpPr/>
            <p:nvPr/>
          </p:nvSpPr>
          <p:spPr>
            <a:xfrm>
              <a:off x="9988678" y="2219898"/>
              <a:ext cx="86543" cy="60167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9" name="Google Shape;1569;p52"/>
            <p:cNvSpPr/>
            <p:nvPr/>
          </p:nvSpPr>
          <p:spPr>
            <a:xfrm>
              <a:off x="10094692" y="2047675"/>
              <a:ext cx="86508" cy="6028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0" name="Google Shape;1570;p52"/>
            <p:cNvSpPr/>
            <p:nvPr/>
          </p:nvSpPr>
          <p:spPr>
            <a:xfrm>
              <a:off x="10094692" y="2133801"/>
              <a:ext cx="86508" cy="60252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1" name="Google Shape;1571;p52"/>
            <p:cNvSpPr/>
            <p:nvPr/>
          </p:nvSpPr>
          <p:spPr>
            <a:xfrm>
              <a:off x="10094692" y="2219898"/>
              <a:ext cx="86508" cy="60167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2" name="Google Shape;1572;p52"/>
            <p:cNvSpPr/>
            <p:nvPr/>
          </p:nvSpPr>
          <p:spPr>
            <a:xfrm>
              <a:off x="10094692" y="2305768"/>
              <a:ext cx="86508" cy="60393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3" name="Google Shape;1573;p52"/>
            <p:cNvSpPr/>
            <p:nvPr/>
          </p:nvSpPr>
          <p:spPr>
            <a:xfrm>
              <a:off x="9988678" y="2305768"/>
              <a:ext cx="86543" cy="60393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4" name="Google Shape;1574;p52"/>
            <p:cNvSpPr/>
            <p:nvPr/>
          </p:nvSpPr>
          <p:spPr>
            <a:xfrm>
              <a:off x="9988678" y="2391894"/>
              <a:ext cx="86543" cy="6028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5" name="Google Shape;1575;p52"/>
            <p:cNvSpPr/>
            <p:nvPr/>
          </p:nvSpPr>
          <p:spPr>
            <a:xfrm>
              <a:off x="9988678" y="2478020"/>
              <a:ext cx="86543" cy="60252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6" name="Google Shape;1576;p52"/>
            <p:cNvSpPr/>
            <p:nvPr/>
          </p:nvSpPr>
          <p:spPr>
            <a:xfrm>
              <a:off x="9988678" y="2564117"/>
              <a:ext cx="86543" cy="6019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7" name="Google Shape;1577;p52"/>
            <p:cNvSpPr/>
            <p:nvPr/>
          </p:nvSpPr>
          <p:spPr>
            <a:xfrm>
              <a:off x="9988678" y="2649987"/>
              <a:ext cx="86543" cy="60393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8" name="Google Shape;1578;p52"/>
            <p:cNvSpPr/>
            <p:nvPr/>
          </p:nvSpPr>
          <p:spPr>
            <a:xfrm>
              <a:off x="9988678" y="2736113"/>
              <a:ext cx="86543" cy="60393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9" name="Google Shape;1579;p52"/>
            <p:cNvSpPr/>
            <p:nvPr/>
          </p:nvSpPr>
          <p:spPr>
            <a:xfrm>
              <a:off x="9882664" y="2736113"/>
              <a:ext cx="86821" cy="60393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0" name="Google Shape;1580;p52"/>
            <p:cNvSpPr/>
            <p:nvPr/>
          </p:nvSpPr>
          <p:spPr>
            <a:xfrm>
              <a:off x="9776685" y="2736113"/>
              <a:ext cx="86821" cy="60393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3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40"/>
                    <a:pt x="1821" y="1821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1" name="Google Shape;1581;p52"/>
            <p:cNvSpPr/>
            <p:nvPr/>
          </p:nvSpPr>
          <p:spPr>
            <a:xfrm>
              <a:off x="9776685" y="2822238"/>
              <a:ext cx="86821" cy="60252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2" name="Google Shape;1582;p52"/>
            <p:cNvSpPr/>
            <p:nvPr/>
          </p:nvSpPr>
          <p:spPr>
            <a:xfrm>
              <a:off x="9670949" y="2822238"/>
              <a:ext cx="86543" cy="60252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3" name="Google Shape;1583;p52"/>
            <p:cNvSpPr/>
            <p:nvPr/>
          </p:nvSpPr>
          <p:spPr>
            <a:xfrm>
              <a:off x="9035249" y="2305768"/>
              <a:ext cx="86543" cy="60393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4" name="Google Shape;1584;p52"/>
            <p:cNvSpPr/>
            <p:nvPr/>
          </p:nvSpPr>
          <p:spPr>
            <a:xfrm>
              <a:off x="9035249" y="2391894"/>
              <a:ext cx="86543" cy="6028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5" name="Google Shape;1585;p52"/>
            <p:cNvSpPr/>
            <p:nvPr/>
          </p:nvSpPr>
          <p:spPr>
            <a:xfrm>
              <a:off x="9035249" y="2478020"/>
              <a:ext cx="86543" cy="60252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6" name="Google Shape;1586;p52"/>
            <p:cNvSpPr/>
            <p:nvPr/>
          </p:nvSpPr>
          <p:spPr>
            <a:xfrm>
              <a:off x="9035249" y="2564117"/>
              <a:ext cx="86543" cy="60224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5"/>
                    <a:pt x="525" y="2132"/>
                    <a:pt x="1072" y="2132"/>
                  </a:cubicBezTo>
                  <a:cubicBezTo>
                    <a:pt x="1332" y="2132"/>
                    <a:pt x="1597" y="2036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7" name="Google Shape;1587;p52"/>
            <p:cNvSpPr/>
            <p:nvPr/>
          </p:nvSpPr>
          <p:spPr>
            <a:xfrm>
              <a:off x="9035249" y="2649987"/>
              <a:ext cx="86543" cy="60393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8" name="Google Shape;1588;p52"/>
            <p:cNvSpPr/>
            <p:nvPr/>
          </p:nvSpPr>
          <p:spPr>
            <a:xfrm>
              <a:off x="9035249" y="2736113"/>
              <a:ext cx="86543" cy="60393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9" name="Google Shape;1589;p52"/>
            <p:cNvSpPr/>
            <p:nvPr/>
          </p:nvSpPr>
          <p:spPr>
            <a:xfrm>
              <a:off x="9035249" y="2822238"/>
              <a:ext cx="86543" cy="60252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0" name="Google Shape;1590;p52"/>
            <p:cNvSpPr/>
            <p:nvPr/>
          </p:nvSpPr>
          <p:spPr>
            <a:xfrm>
              <a:off x="9035249" y="2908336"/>
              <a:ext cx="86543" cy="6028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1" name="Google Shape;1591;p52"/>
            <p:cNvSpPr/>
            <p:nvPr/>
          </p:nvSpPr>
          <p:spPr>
            <a:xfrm>
              <a:off x="9035249" y="2994460"/>
              <a:ext cx="86751" cy="6036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2" name="Google Shape;1592;p52"/>
            <p:cNvSpPr/>
            <p:nvPr/>
          </p:nvSpPr>
          <p:spPr>
            <a:xfrm>
              <a:off x="9035249" y="3080557"/>
              <a:ext cx="86543" cy="60393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3" name="Google Shape;1593;p52"/>
            <p:cNvSpPr/>
            <p:nvPr/>
          </p:nvSpPr>
          <p:spPr>
            <a:xfrm>
              <a:off x="9035249" y="3252780"/>
              <a:ext cx="86543" cy="60224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4" name="Google Shape;1594;p52"/>
            <p:cNvSpPr/>
            <p:nvPr/>
          </p:nvSpPr>
          <p:spPr>
            <a:xfrm>
              <a:off x="9035249" y="3338680"/>
              <a:ext cx="86543" cy="6036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1" y="1711"/>
                    <a:pt x="522" y="2137"/>
                    <a:pt x="1067" y="2137"/>
                  </a:cubicBezTo>
                  <a:cubicBezTo>
                    <a:pt x="1329" y="2137"/>
                    <a:pt x="1595" y="2039"/>
                    <a:pt x="1814" y="1821"/>
                  </a:cubicBezTo>
                  <a:cubicBezTo>
                    <a:pt x="2488" y="1154"/>
                    <a:pt x="2017" y="8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5" name="Google Shape;1595;p52"/>
            <p:cNvSpPr/>
            <p:nvPr/>
          </p:nvSpPr>
          <p:spPr>
            <a:xfrm>
              <a:off x="9035249" y="3424776"/>
              <a:ext cx="86543" cy="60393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6" name="Google Shape;1596;p52"/>
            <p:cNvSpPr/>
            <p:nvPr/>
          </p:nvSpPr>
          <p:spPr>
            <a:xfrm>
              <a:off x="9035249" y="3510902"/>
              <a:ext cx="86543" cy="6028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7" name="Google Shape;1597;p52"/>
            <p:cNvSpPr/>
            <p:nvPr/>
          </p:nvSpPr>
          <p:spPr>
            <a:xfrm>
              <a:off x="9035249" y="3596999"/>
              <a:ext cx="86543" cy="6028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8" name="Google Shape;1598;p52"/>
            <p:cNvSpPr/>
            <p:nvPr/>
          </p:nvSpPr>
          <p:spPr>
            <a:xfrm>
              <a:off x="9141263" y="1875452"/>
              <a:ext cx="86508" cy="60393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55"/>
                    <a:pt x="2016" y="9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9" name="Google Shape;1599;p52"/>
            <p:cNvSpPr/>
            <p:nvPr/>
          </p:nvSpPr>
          <p:spPr>
            <a:xfrm>
              <a:off x="9141263" y="1961549"/>
              <a:ext cx="86508" cy="60393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0" name="Google Shape;1600;p52"/>
            <p:cNvSpPr/>
            <p:nvPr/>
          </p:nvSpPr>
          <p:spPr>
            <a:xfrm>
              <a:off x="9141263" y="2047675"/>
              <a:ext cx="86508" cy="6028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1" name="Google Shape;1601;p52"/>
            <p:cNvSpPr/>
            <p:nvPr/>
          </p:nvSpPr>
          <p:spPr>
            <a:xfrm>
              <a:off x="9141263" y="2133801"/>
              <a:ext cx="86508" cy="60252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2" name="Google Shape;1602;p52"/>
            <p:cNvSpPr/>
            <p:nvPr/>
          </p:nvSpPr>
          <p:spPr>
            <a:xfrm>
              <a:off x="9141263" y="2219898"/>
              <a:ext cx="86508" cy="60167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3" name="Google Shape;1603;p52"/>
            <p:cNvSpPr/>
            <p:nvPr/>
          </p:nvSpPr>
          <p:spPr>
            <a:xfrm>
              <a:off x="9141263" y="2305768"/>
              <a:ext cx="86508" cy="60393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4" name="Google Shape;1604;p52"/>
            <p:cNvSpPr/>
            <p:nvPr/>
          </p:nvSpPr>
          <p:spPr>
            <a:xfrm>
              <a:off x="9141263" y="2391894"/>
              <a:ext cx="86508" cy="6028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5" name="Google Shape;1605;p52"/>
            <p:cNvSpPr/>
            <p:nvPr/>
          </p:nvSpPr>
          <p:spPr>
            <a:xfrm>
              <a:off x="9141263" y="2478020"/>
              <a:ext cx="86508" cy="60252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6" name="Google Shape;1606;p52"/>
            <p:cNvSpPr/>
            <p:nvPr/>
          </p:nvSpPr>
          <p:spPr>
            <a:xfrm>
              <a:off x="9141263" y="2564117"/>
              <a:ext cx="86508" cy="6028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7" name="Google Shape;1607;p52"/>
            <p:cNvSpPr/>
            <p:nvPr/>
          </p:nvSpPr>
          <p:spPr>
            <a:xfrm>
              <a:off x="9141263" y="2649987"/>
              <a:ext cx="86508" cy="60393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8" name="Google Shape;1608;p52"/>
            <p:cNvSpPr/>
            <p:nvPr/>
          </p:nvSpPr>
          <p:spPr>
            <a:xfrm>
              <a:off x="9141263" y="2736113"/>
              <a:ext cx="86508" cy="60393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9" name="Google Shape;1609;p52"/>
            <p:cNvSpPr/>
            <p:nvPr/>
          </p:nvSpPr>
          <p:spPr>
            <a:xfrm>
              <a:off x="9141263" y="2822238"/>
              <a:ext cx="86508" cy="60252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0" name="Google Shape;1610;p52"/>
            <p:cNvSpPr/>
            <p:nvPr/>
          </p:nvSpPr>
          <p:spPr>
            <a:xfrm>
              <a:off x="9141263" y="2908336"/>
              <a:ext cx="86508" cy="6028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1" name="Google Shape;1611;p52"/>
            <p:cNvSpPr/>
            <p:nvPr/>
          </p:nvSpPr>
          <p:spPr>
            <a:xfrm>
              <a:off x="9141263" y="2994460"/>
              <a:ext cx="86821" cy="6036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2" name="Google Shape;1612;p52"/>
            <p:cNvSpPr/>
            <p:nvPr/>
          </p:nvSpPr>
          <p:spPr>
            <a:xfrm>
              <a:off x="9141263" y="3080557"/>
              <a:ext cx="86508" cy="60393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3" name="Google Shape;1613;p52"/>
            <p:cNvSpPr/>
            <p:nvPr/>
          </p:nvSpPr>
          <p:spPr>
            <a:xfrm>
              <a:off x="9141263" y="3252780"/>
              <a:ext cx="86508" cy="60224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4" name="Google Shape;1614;p52"/>
            <p:cNvSpPr/>
            <p:nvPr/>
          </p:nvSpPr>
          <p:spPr>
            <a:xfrm>
              <a:off x="9141263" y="3338680"/>
              <a:ext cx="86508" cy="6036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16" y="8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5" name="Google Shape;1615;p52"/>
            <p:cNvSpPr/>
            <p:nvPr/>
          </p:nvSpPr>
          <p:spPr>
            <a:xfrm>
              <a:off x="9141263" y="3424776"/>
              <a:ext cx="86508" cy="60393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6" name="Google Shape;1616;p52"/>
            <p:cNvSpPr/>
            <p:nvPr/>
          </p:nvSpPr>
          <p:spPr>
            <a:xfrm>
              <a:off x="9141263" y="3683125"/>
              <a:ext cx="86508" cy="6019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7" name="Google Shape;1617;p52"/>
            <p:cNvSpPr/>
            <p:nvPr/>
          </p:nvSpPr>
          <p:spPr>
            <a:xfrm>
              <a:off x="9141263" y="3596999"/>
              <a:ext cx="86508" cy="6028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8" name="Google Shape;1618;p52"/>
            <p:cNvSpPr/>
            <p:nvPr/>
          </p:nvSpPr>
          <p:spPr>
            <a:xfrm>
              <a:off x="9141263" y="3510902"/>
              <a:ext cx="86508" cy="6028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9" name="Google Shape;1619;p52"/>
            <p:cNvSpPr/>
            <p:nvPr/>
          </p:nvSpPr>
          <p:spPr>
            <a:xfrm>
              <a:off x="9247242" y="2047675"/>
              <a:ext cx="86543" cy="6028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0" name="Google Shape;1620;p52"/>
            <p:cNvSpPr/>
            <p:nvPr/>
          </p:nvSpPr>
          <p:spPr>
            <a:xfrm>
              <a:off x="9247242" y="2133801"/>
              <a:ext cx="86543" cy="60252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1" name="Google Shape;1621;p52"/>
            <p:cNvSpPr/>
            <p:nvPr/>
          </p:nvSpPr>
          <p:spPr>
            <a:xfrm>
              <a:off x="9247242" y="2219898"/>
              <a:ext cx="86543" cy="60167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2" name="Google Shape;1622;p52"/>
            <p:cNvSpPr/>
            <p:nvPr/>
          </p:nvSpPr>
          <p:spPr>
            <a:xfrm>
              <a:off x="9247242" y="2305768"/>
              <a:ext cx="86543" cy="60393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3" name="Google Shape;1623;p52"/>
            <p:cNvSpPr/>
            <p:nvPr/>
          </p:nvSpPr>
          <p:spPr>
            <a:xfrm>
              <a:off x="9247242" y="2391894"/>
              <a:ext cx="86543" cy="6028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4" name="Google Shape;1624;p52"/>
            <p:cNvSpPr/>
            <p:nvPr/>
          </p:nvSpPr>
          <p:spPr>
            <a:xfrm>
              <a:off x="9247242" y="2478020"/>
              <a:ext cx="86543" cy="60252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5" name="Google Shape;1625;p52"/>
            <p:cNvSpPr/>
            <p:nvPr/>
          </p:nvSpPr>
          <p:spPr>
            <a:xfrm>
              <a:off x="9247242" y="2564117"/>
              <a:ext cx="86543" cy="6028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6" name="Google Shape;1626;p52"/>
            <p:cNvSpPr/>
            <p:nvPr/>
          </p:nvSpPr>
          <p:spPr>
            <a:xfrm>
              <a:off x="9247242" y="2649987"/>
              <a:ext cx="86543" cy="60393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7" name="Google Shape;1627;p52"/>
            <p:cNvSpPr/>
            <p:nvPr/>
          </p:nvSpPr>
          <p:spPr>
            <a:xfrm>
              <a:off x="9247242" y="2736113"/>
              <a:ext cx="86543" cy="60393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8" name="Google Shape;1628;p52"/>
            <p:cNvSpPr/>
            <p:nvPr/>
          </p:nvSpPr>
          <p:spPr>
            <a:xfrm>
              <a:off x="9247242" y="2822238"/>
              <a:ext cx="86543" cy="60252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9" name="Google Shape;1629;p52"/>
            <p:cNvSpPr/>
            <p:nvPr/>
          </p:nvSpPr>
          <p:spPr>
            <a:xfrm>
              <a:off x="9247242" y="2908336"/>
              <a:ext cx="86543" cy="6028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0" name="Google Shape;1630;p52"/>
            <p:cNvSpPr/>
            <p:nvPr/>
          </p:nvSpPr>
          <p:spPr>
            <a:xfrm>
              <a:off x="9247242" y="2994460"/>
              <a:ext cx="86751" cy="6036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1" name="Google Shape;1631;p52"/>
            <p:cNvSpPr/>
            <p:nvPr/>
          </p:nvSpPr>
          <p:spPr>
            <a:xfrm>
              <a:off x="9247242" y="3080557"/>
              <a:ext cx="86543" cy="60393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2" name="Google Shape;1632;p52"/>
            <p:cNvSpPr/>
            <p:nvPr/>
          </p:nvSpPr>
          <p:spPr>
            <a:xfrm>
              <a:off x="9247242" y="3252780"/>
              <a:ext cx="86543" cy="60224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68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3" name="Google Shape;1633;p52"/>
            <p:cNvSpPr/>
            <p:nvPr/>
          </p:nvSpPr>
          <p:spPr>
            <a:xfrm>
              <a:off x="9247242" y="3338680"/>
              <a:ext cx="86543" cy="6036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4" name="Google Shape;1634;p52"/>
            <p:cNvSpPr/>
            <p:nvPr/>
          </p:nvSpPr>
          <p:spPr>
            <a:xfrm>
              <a:off x="9247242" y="3510902"/>
              <a:ext cx="86543" cy="6028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5" name="Google Shape;1635;p52"/>
            <p:cNvSpPr/>
            <p:nvPr/>
          </p:nvSpPr>
          <p:spPr>
            <a:xfrm>
              <a:off x="9247242" y="3424776"/>
              <a:ext cx="86543" cy="60393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6" name="Google Shape;1636;p52"/>
            <p:cNvSpPr/>
            <p:nvPr/>
          </p:nvSpPr>
          <p:spPr>
            <a:xfrm>
              <a:off x="9353256" y="2047675"/>
              <a:ext cx="86543" cy="6028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7" name="Google Shape;1637;p52"/>
            <p:cNvSpPr/>
            <p:nvPr/>
          </p:nvSpPr>
          <p:spPr>
            <a:xfrm>
              <a:off x="9353256" y="2133801"/>
              <a:ext cx="86543" cy="60252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8" name="Google Shape;1638;p52"/>
            <p:cNvSpPr/>
            <p:nvPr/>
          </p:nvSpPr>
          <p:spPr>
            <a:xfrm>
              <a:off x="9353256" y="2219898"/>
              <a:ext cx="86438" cy="60167"/>
            </a:xfrm>
            <a:custGeom>
              <a:avLst/>
              <a:gdLst/>
              <a:ahLst/>
              <a:cxnLst/>
              <a:rect l="l" t="t" r="r" b="b"/>
              <a:pathLst>
                <a:path w="2486" h="2130" extrusionOk="0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6" y="1149"/>
                    <a:pt x="2012" y="1"/>
                    <a:pt x="10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9" name="Google Shape;1639;p52"/>
            <p:cNvSpPr/>
            <p:nvPr/>
          </p:nvSpPr>
          <p:spPr>
            <a:xfrm>
              <a:off x="9353256" y="2305768"/>
              <a:ext cx="86543" cy="60393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0" name="Google Shape;1640;p52"/>
            <p:cNvSpPr/>
            <p:nvPr/>
          </p:nvSpPr>
          <p:spPr>
            <a:xfrm>
              <a:off x="9353256" y="2391894"/>
              <a:ext cx="86543" cy="6028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1" name="Google Shape;1641;p52"/>
            <p:cNvSpPr/>
            <p:nvPr/>
          </p:nvSpPr>
          <p:spPr>
            <a:xfrm>
              <a:off x="9353256" y="2478020"/>
              <a:ext cx="86543" cy="60252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2" name="Google Shape;1642;p52"/>
            <p:cNvSpPr/>
            <p:nvPr/>
          </p:nvSpPr>
          <p:spPr>
            <a:xfrm>
              <a:off x="9353256" y="2564117"/>
              <a:ext cx="86543" cy="6019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3" name="Google Shape;1643;p52"/>
            <p:cNvSpPr/>
            <p:nvPr/>
          </p:nvSpPr>
          <p:spPr>
            <a:xfrm>
              <a:off x="9353256" y="2649987"/>
              <a:ext cx="86543" cy="60393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4" name="Google Shape;1644;p52"/>
            <p:cNvSpPr/>
            <p:nvPr/>
          </p:nvSpPr>
          <p:spPr>
            <a:xfrm>
              <a:off x="9353256" y="2736113"/>
              <a:ext cx="86543" cy="60393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5" name="Google Shape;1645;p52"/>
            <p:cNvSpPr/>
            <p:nvPr/>
          </p:nvSpPr>
          <p:spPr>
            <a:xfrm>
              <a:off x="9353256" y="2822238"/>
              <a:ext cx="86543" cy="60252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6" name="Google Shape;1646;p52"/>
            <p:cNvSpPr/>
            <p:nvPr/>
          </p:nvSpPr>
          <p:spPr>
            <a:xfrm>
              <a:off x="9353256" y="2908336"/>
              <a:ext cx="86543" cy="6028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7" name="Google Shape;1647;p52"/>
            <p:cNvSpPr/>
            <p:nvPr/>
          </p:nvSpPr>
          <p:spPr>
            <a:xfrm>
              <a:off x="9353256" y="2994460"/>
              <a:ext cx="86716" cy="6036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8" name="Google Shape;1648;p52"/>
            <p:cNvSpPr/>
            <p:nvPr/>
          </p:nvSpPr>
          <p:spPr>
            <a:xfrm>
              <a:off x="9353256" y="3080557"/>
              <a:ext cx="86543" cy="60393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9" name="Google Shape;1649;p52"/>
            <p:cNvSpPr/>
            <p:nvPr/>
          </p:nvSpPr>
          <p:spPr>
            <a:xfrm>
              <a:off x="9352978" y="3252780"/>
              <a:ext cx="86821" cy="60224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5" y="2033"/>
                    <a:pt x="1821" y="1814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0" name="Google Shape;1650;p52"/>
            <p:cNvSpPr/>
            <p:nvPr/>
          </p:nvSpPr>
          <p:spPr>
            <a:xfrm>
              <a:off x="9353256" y="3338680"/>
              <a:ext cx="86543" cy="6036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1" name="Google Shape;1651;p52"/>
            <p:cNvSpPr/>
            <p:nvPr/>
          </p:nvSpPr>
          <p:spPr>
            <a:xfrm>
              <a:off x="9352978" y="3424776"/>
              <a:ext cx="86821" cy="60393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3" y="1"/>
                  </a:moveTo>
                  <a:cubicBezTo>
                    <a:pt x="480" y="9"/>
                    <a:pt x="8" y="480"/>
                    <a:pt x="0" y="1074"/>
                  </a:cubicBezTo>
                  <a:cubicBezTo>
                    <a:pt x="0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2" name="Google Shape;1652;p52"/>
            <p:cNvSpPr/>
            <p:nvPr/>
          </p:nvSpPr>
          <p:spPr>
            <a:xfrm>
              <a:off x="9459270" y="2047675"/>
              <a:ext cx="86508" cy="6028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57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3" name="Google Shape;1653;p52"/>
            <p:cNvSpPr/>
            <p:nvPr/>
          </p:nvSpPr>
          <p:spPr>
            <a:xfrm>
              <a:off x="9459270" y="2133801"/>
              <a:ext cx="86438" cy="60195"/>
            </a:xfrm>
            <a:custGeom>
              <a:avLst/>
              <a:gdLst/>
              <a:ahLst/>
              <a:cxnLst/>
              <a:rect l="l" t="t" r="r" b="b"/>
              <a:pathLst>
                <a:path w="2486" h="2131" extrusionOk="0">
                  <a:moveTo>
                    <a:pt x="1067" y="0"/>
                  </a:moveTo>
                  <a:cubicBezTo>
                    <a:pt x="1064" y="0"/>
                    <a:pt x="1060" y="0"/>
                    <a:pt x="1057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7"/>
                    <a:pt x="522" y="2130"/>
                    <a:pt x="1067" y="2130"/>
                  </a:cubicBezTo>
                  <a:cubicBezTo>
                    <a:pt x="1329" y="2130"/>
                    <a:pt x="1596" y="2032"/>
                    <a:pt x="1813" y="1813"/>
                  </a:cubicBezTo>
                  <a:cubicBezTo>
                    <a:pt x="2485" y="1149"/>
                    <a:pt x="2011" y="0"/>
                    <a:pt x="10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4" name="Google Shape;1654;p52"/>
            <p:cNvSpPr/>
            <p:nvPr/>
          </p:nvSpPr>
          <p:spPr>
            <a:xfrm>
              <a:off x="9459270" y="2219898"/>
              <a:ext cx="86438" cy="60195"/>
            </a:xfrm>
            <a:custGeom>
              <a:avLst/>
              <a:gdLst/>
              <a:ahLst/>
              <a:cxnLst/>
              <a:rect l="l" t="t" r="r" b="b"/>
              <a:pathLst>
                <a:path w="2486" h="2131" extrusionOk="0">
                  <a:moveTo>
                    <a:pt x="1067" y="1"/>
                  </a:moveTo>
                  <a:cubicBezTo>
                    <a:pt x="1064" y="1"/>
                    <a:pt x="1060" y="1"/>
                    <a:pt x="1057" y="1"/>
                  </a:cubicBez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5" y="1141"/>
                    <a:pt x="2011" y="1"/>
                    <a:pt x="10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5" name="Google Shape;1655;p52"/>
            <p:cNvSpPr/>
            <p:nvPr/>
          </p:nvSpPr>
          <p:spPr>
            <a:xfrm>
              <a:off x="9459270" y="2305768"/>
              <a:ext cx="86508" cy="60393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57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6" name="Google Shape;1656;p52"/>
            <p:cNvSpPr/>
            <p:nvPr/>
          </p:nvSpPr>
          <p:spPr>
            <a:xfrm>
              <a:off x="9459270" y="2391894"/>
              <a:ext cx="86508" cy="6028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57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7" name="Google Shape;1657;p52"/>
            <p:cNvSpPr/>
            <p:nvPr/>
          </p:nvSpPr>
          <p:spPr>
            <a:xfrm>
              <a:off x="9459270" y="2477991"/>
              <a:ext cx="86438" cy="60224"/>
            </a:xfrm>
            <a:custGeom>
              <a:avLst/>
              <a:gdLst/>
              <a:ahLst/>
              <a:cxnLst/>
              <a:rect l="l" t="t" r="r" b="b"/>
              <a:pathLst>
                <a:path w="2486" h="2132" extrusionOk="0">
                  <a:moveTo>
                    <a:pt x="1067" y="1"/>
                  </a:moveTo>
                  <a:cubicBezTo>
                    <a:pt x="1064" y="1"/>
                    <a:pt x="1060" y="1"/>
                    <a:pt x="1057" y="1"/>
                  </a:cubicBezTo>
                  <a:cubicBezTo>
                    <a:pt x="472" y="1"/>
                    <a:pt x="0" y="481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5" y="1150"/>
                    <a:pt x="2011" y="1"/>
                    <a:pt x="10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8" name="Google Shape;1658;p52"/>
            <p:cNvSpPr/>
            <p:nvPr/>
          </p:nvSpPr>
          <p:spPr>
            <a:xfrm>
              <a:off x="9459270" y="2564117"/>
              <a:ext cx="86438" cy="60195"/>
            </a:xfrm>
            <a:custGeom>
              <a:avLst/>
              <a:gdLst/>
              <a:ahLst/>
              <a:cxnLst/>
              <a:rect l="l" t="t" r="r" b="b"/>
              <a:pathLst>
                <a:path w="2486" h="2131" extrusionOk="0">
                  <a:moveTo>
                    <a:pt x="1067" y="1"/>
                  </a:moveTo>
                  <a:cubicBezTo>
                    <a:pt x="1064" y="1"/>
                    <a:pt x="1060" y="1"/>
                    <a:pt x="1057" y="1"/>
                  </a:cubicBezTo>
                  <a:cubicBezTo>
                    <a:pt x="472" y="1"/>
                    <a:pt x="0" y="480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5" y="1149"/>
                    <a:pt x="2011" y="1"/>
                    <a:pt x="10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9" name="Google Shape;1659;p52"/>
            <p:cNvSpPr/>
            <p:nvPr/>
          </p:nvSpPr>
          <p:spPr>
            <a:xfrm>
              <a:off x="9459270" y="2649987"/>
              <a:ext cx="86508" cy="60450"/>
            </a:xfrm>
            <a:custGeom>
              <a:avLst/>
              <a:gdLst/>
              <a:ahLst/>
              <a:cxnLst/>
              <a:rect l="l" t="t" r="r" b="b"/>
              <a:pathLst>
                <a:path w="2488" h="2140" extrusionOk="0">
                  <a:moveTo>
                    <a:pt x="1057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6"/>
                    <a:pt x="522" y="2139"/>
                    <a:pt x="1069" y="2139"/>
                  </a:cubicBezTo>
                  <a:cubicBezTo>
                    <a:pt x="1333" y="2139"/>
                    <a:pt x="1602" y="2041"/>
                    <a:pt x="1821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0" name="Google Shape;1660;p52"/>
            <p:cNvSpPr/>
            <p:nvPr/>
          </p:nvSpPr>
          <p:spPr>
            <a:xfrm>
              <a:off x="9459270" y="2736113"/>
              <a:ext cx="86508" cy="60393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57" y="1"/>
                  </a:moveTo>
                  <a:cubicBezTo>
                    <a:pt x="472" y="9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1" name="Google Shape;1661;p52"/>
            <p:cNvSpPr/>
            <p:nvPr/>
          </p:nvSpPr>
          <p:spPr>
            <a:xfrm>
              <a:off x="9564970" y="2047675"/>
              <a:ext cx="86543" cy="6028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2" name="Google Shape;1662;p52"/>
            <p:cNvSpPr/>
            <p:nvPr/>
          </p:nvSpPr>
          <p:spPr>
            <a:xfrm>
              <a:off x="9564970" y="2133801"/>
              <a:ext cx="86543" cy="60252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3" name="Google Shape;1663;p52"/>
            <p:cNvSpPr/>
            <p:nvPr/>
          </p:nvSpPr>
          <p:spPr>
            <a:xfrm>
              <a:off x="9564970" y="2219898"/>
              <a:ext cx="86543" cy="60167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4" name="Google Shape;1664;p52"/>
            <p:cNvSpPr/>
            <p:nvPr/>
          </p:nvSpPr>
          <p:spPr>
            <a:xfrm>
              <a:off x="9564970" y="2305768"/>
              <a:ext cx="86543" cy="60393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5" name="Google Shape;1665;p52"/>
            <p:cNvSpPr/>
            <p:nvPr/>
          </p:nvSpPr>
          <p:spPr>
            <a:xfrm>
              <a:off x="9564970" y="2391894"/>
              <a:ext cx="86543" cy="6028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6" name="Google Shape;1666;p52"/>
            <p:cNvSpPr/>
            <p:nvPr/>
          </p:nvSpPr>
          <p:spPr>
            <a:xfrm>
              <a:off x="9564970" y="2478020"/>
              <a:ext cx="86543" cy="60252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7" name="Google Shape;1667;p52"/>
            <p:cNvSpPr/>
            <p:nvPr/>
          </p:nvSpPr>
          <p:spPr>
            <a:xfrm>
              <a:off x="9564970" y="2564117"/>
              <a:ext cx="86543" cy="6028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8" name="Google Shape;1668;p52"/>
            <p:cNvSpPr/>
            <p:nvPr/>
          </p:nvSpPr>
          <p:spPr>
            <a:xfrm>
              <a:off x="9564970" y="2649987"/>
              <a:ext cx="86543" cy="60393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9" name="Google Shape;1669;p52"/>
            <p:cNvSpPr/>
            <p:nvPr/>
          </p:nvSpPr>
          <p:spPr>
            <a:xfrm>
              <a:off x="9564970" y="2736113"/>
              <a:ext cx="86543" cy="60393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0" name="Google Shape;1670;p52"/>
            <p:cNvSpPr/>
            <p:nvPr/>
          </p:nvSpPr>
          <p:spPr>
            <a:xfrm>
              <a:off x="9564970" y="2822238"/>
              <a:ext cx="86543" cy="60252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1" name="Google Shape;1671;p52"/>
            <p:cNvSpPr/>
            <p:nvPr/>
          </p:nvSpPr>
          <p:spPr>
            <a:xfrm>
              <a:off x="9459270" y="2822238"/>
              <a:ext cx="86508" cy="60252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57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5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2" name="Google Shape;1672;p52"/>
            <p:cNvSpPr/>
            <p:nvPr/>
          </p:nvSpPr>
          <p:spPr>
            <a:xfrm>
              <a:off x="9459270" y="2908336"/>
              <a:ext cx="86438" cy="60195"/>
            </a:xfrm>
            <a:custGeom>
              <a:avLst/>
              <a:gdLst/>
              <a:ahLst/>
              <a:cxnLst/>
              <a:rect l="l" t="t" r="r" b="b"/>
              <a:pathLst>
                <a:path w="2486" h="2131" extrusionOk="0">
                  <a:moveTo>
                    <a:pt x="1067" y="1"/>
                  </a:moveTo>
                  <a:cubicBezTo>
                    <a:pt x="1064" y="1"/>
                    <a:pt x="1060" y="1"/>
                    <a:pt x="1057" y="1"/>
                  </a:cubicBezTo>
                  <a:cubicBezTo>
                    <a:pt x="472" y="1"/>
                    <a:pt x="0" y="480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5" y="1149"/>
                    <a:pt x="2011" y="1"/>
                    <a:pt x="10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3" name="Google Shape;1673;p52"/>
            <p:cNvSpPr/>
            <p:nvPr/>
          </p:nvSpPr>
          <p:spPr>
            <a:xfrm>
              <a:off x="9459270" y="2994460"/>
              <a:ext cx="86716" cy="6036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67" y="0"/>
                  </a:moveTo>
                  <a:cubicBezTo>
                    <a:pt x="1064" y="0"/>
                    <a:pt x="1060" y="0"/>
                    <a:pt x="1057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3" y="1149"/>
                    <a:pt x="2019" y="0"/>
                    <a:pt x="10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4" name="Google Shape;1674;p52"/>
            <p:cNvSpPr/>
            <p:nvPr/>
          </p:nvSpPr>
          <p:spPr>
            <a:xfrm>
              <a:off x="9459270" y="3080557"/>
              <a:ext cx="86508" cy="60393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57" y="1"/>
                  </a:moveTo>
                  <a:cubicBezTo>
                    <a:pt x="472" y="9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7" y="2040"/>
                    <a:pt x="1813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5" name="Google Shape;1675;p52"/>
            <p:cNvSpPr/>
            <p:nvPr/>
          </p:nvSpPr>
          <p:spPr>
            <a:xfrm>
              <a:off x="9458957" y="3424776"/>
              <a:ext cx="86821" cy="60393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6" name="Google Shape;1676;p52"/>
            <p:cNvSpPr/>
            <p:nvPr/>
          </p:nvSpPr>
          <p:spPr>
            <a:xfrm>
              <a:off x="9459270" y="3338680"/>
              <a:ext cx="86508" cy="6036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57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4" y="2137"/>
                    <a:pt x="1070" y="2137"/>
                  </a:cubicBezTo>
                  <a:cubicBezTo>
                    <a:pt x="1331" y="2137"/>
                    <a:pt x="1597" y="2039"/>
                    <a:pt x="1813" y="1821"/>
                  </a:cubicBezTo>
                  <a:cubicBezTo>
                    <a:pt x="2488" y="1146"/>
                    <a:pt x="2008" y="0"/>
                    <a:pt x="105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7" name="Google Shape;1677;p52"/>
            <p:cNvSpPr/>
            <p:nvPr/>
          </p:nvSpPr>
          <p:spPr>
            <a:xfrm>
              <a:off x="9458957" y="3252780"/>
              <a:ext cx="86821" cy="60224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8" name="Google Shape;1678;p52"/>
            <p:cNvSpPr/>
            <p:nvPr/>
          </p:nvSpPr>
          <p:spPr>
            <a:xfrm>
              <a:off x="9459270" y="3166683"/>
              <a:ext cx="86438" cy="60195"/>
            </a:xfrm>
            <a:custGeom>
              <a:avLst/>
              <a:gdLst/>
              <a:ahLst/>
              <a:cxnLst/>
              <a:rect l="l" t="t" r="r" b="b"/>
              <a:pathLst>
                <a:path w="2486" h="2131" extrusionOk="0">
                  <a:moveTo>
                    <a:pt x="1067" y="0"/>
                  </a:moveTo>
                  <a:cubicBezTo>
                    <a:pt x="1064" y="0"/>
                    <a:pt x="1060" y="0"/>
                    <a:pt x="1057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5" y="1149"/>
                    <a:pt x="2011" y="0"/>
                    <a:pt x="10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9" name="Google Shape;1679;p52"/>
            <p:cNvSpPr/>
            <p:nvPr/>
          </p:nvSpPr>
          <p:spPr>
            <a:xfrm>
              <a:off x="9353256" y="3166683"/>
              <a:ext cx="86543" cy="6028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0" name="Google Shape;1680;p52"/>
            <p:cNvSpPr/>
            <p:nvPr/>
          </p:nvSpPr>
          <p:spPr>
            <a:xfrm>
              <a:off x="9247242" y="3166683"/>
              <a:ext cx="86543" cy="6028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1" name="Google Shape;1681;p52"/>
            <p:cNvSpPr/>
            <p:nvPr/>
          </p:nvSpPr>
          <p:spPr>
            <a:xfrm>
              <a:off x="9141263" y="3166683"/>
              <a:ext cx="86508" cy="6028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2" name="Google Shape;1682;p52"/>
            <p:cNvSpPr/>
            <p:nvPr/>
          </p:nvSpPr>
          <p:spPr>
            <a:xfrm>
              <a:off x="9035249" y="3166683"/>
              <a:ext cx="86543" cy="6028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3" name="Google Shape;1683;p52"/>
            <p:cNvSpPr/>
            <p:nvPr/>
          </p:nvSpPr>
          <p:spPr>
            <a:xfrm>
              <a:off x="8929270" y="3166683"/>
              <a:ext cx="86821" cy="6028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4" name="Google Shape;1684;p52"/>
            <p:cNvSpPr/>
            <p:nvPr/>
          </p:nvSpPr>
          <p:spPr>
            <a:xfrm>
              <a:off x="8823256" y="3166683"/>
              <a:ext cx="86821" cy="6028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5" name="Google Shape;1685;p52"/>
            <p:cNvSpPr/>
            <p:nvPr/>
          </p:nvSpPr>
          <p:spPr>
            <a:xfrm>
              <a:off x="9776685" y="4285437"/>
              <a:ext cx="86821" cy="6028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09"/>
                    <a:pt x="529" y="2134"/>
                    <a:pt x="1078" y="2134"/>
                  </a:cubicBezTo>
                  <a:cubicBezTo>
                    <a:pt x="1340" y="2134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6" name="Google Shape;1686;p52"/>
            <p:cNvSpPr/>
            <p:nvPr/>
          </p:nvSpPr>
          <p:spPr>
            <a:xfrm>
              <a:off x="9776685" y="4199340"/>
              <a:ext cx="86821" cy="6036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54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7" name="Google Shape;1687;p52"/>
            <p:cNvSpPr/>
            <p:nvPr/>
          </p:nvSpPr>
          <p:spPr>
            <a:xfrm>
              <a:off x="9882664" y="4027344"/>
              <a:ext cx="86821" cy="6019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8" name="Google Shape;1688;p52"/>
            <p:cNvSpPr/>
            <p:nvPr/>
          </p:nvSpPr>
          <p:spPr>
            <a:xfrm>
              <a:off x="9882664" y="3941218"/>
              <a:ext cx="86821" cy="6028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9" name="Google Shape;1689;p52"/>
            <p:cNvSpPr/>
            <p:nvPr/>
          </p:nvSpPr>
          <p:spPr>
            <a:xfrm>
              <a:off x="9670949" y="3941218"/>
              <a:ext cx="86543" cy="6028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0" name="Google Shape;1690;p52"/>
            <p:cNvSpPr/>
            <p:nvPr/>
          </p:nvSpPr>
          <p:spPr>
            <a:xfrm>
              <a:off x="9670949" y="3768995"/>
              <a:ext cx="86543" cy="60393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1" name="Google Shape;1691;p52"/>
            <p:cNvSpPr/>
            <p:nvPr/>
          </p:nvSpPr>
          <p:spPr>
            <a:xfrm>
              <a:off x="9564970" y="4285437"/>
              <a:ext cx="86543" cy="6028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52"/>
            <p:cNvSpPr/>
            <p:nvPr/>
          </p:nvSpPr>
          <p:spPr>
            <a:xfrm>
              <a:off x="9564970" y="4199340"/>
              <a:ext cx="86543" cy="6036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52"/>
            <p:cNvSpPr/>
            <p:nvPr/>
          </p:nvSpPr>
          <p:spPr>
            <a:xfrm>
              <a:off x="9564970" y="4113214"/>
              <a:ext cx="86543" cy="60393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52"/>
            <p:cNvSpPr/>
            <p:nvPr/>
          </p:nvSpPr>
          <p:spPr>
            <a:xfrm>
              <a:off x="9459061" y="4285437"/>
              <a:ext cx="86716" cy="60393"/>
            </a:xfrm>
            <a:custGeom>
              <a:avLst/>
              <a:gdLst/>
              <a:ahLst/>
              <a:cxnLst/>
              <a:rect l="l" t="t" r="r" b="b"/>
              <a:pathLst>
                <a:path w="2494" h="2138" extrusionOk="0">
                  <a:moveTo>
                    <a:pt x="1063" y="1"/>
                  </a:moveTo>
                  <a:cubicBezTo>
                    <a:pt x="478" y="1"/>
                    <a:pt x="6" y="480"/>
                    <a:pt x="6" y="1066"/>
                  </a:cubicBezTo>
                  <a:cubicBezTo>
                    <a:pt x="1" y="1709"/>
                    <a:pt x="528" y="2137"/>
                    <a:pt x="1076" y="2137"/>
                  </a:cubicBezTo>
                  <a:cubicBezTo>
                    <a:pt x="1337" y="2137"/>
                    <a:pt x="1603" y="2040"/>
                    <a:pt x="1819" y="1822"/>
                  </a:cubicBezTo>
                  <a:cubicBezTo>
                    <a:pt x="2494" y="1147"/>
                    <a:pt x="2014" y="1"/>
                    <a:pt x="10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52"/>
            <p:cNvSpPr/>
            <p:nvPr/>
          </p:nvSpPr>
          <p:spPr>
            <a:xfrm>
              <a:off x="9459061" y="4199340"/>
              <a:ext cx="86716" cy="6036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63" y="0"/>
                  </a:moveTo>
                  <a:cubicBezTo>
                    <a:pt x="478" y="8"/>
                    <a:pt x="6" y="480"/>
                    <a:pt x="6" y="1065"/>
                  </a:cubicBezTo>
                  <a:cubicBezTo>
                    <a:pt x="1" y="1709"/>
                    <a:pt x="528" y="2137"/>
                    <a:pt x="1076" y="2137"/>
                  </a:cubicBezTo>
                  <a:cubicBezTo>
                    <a:pt x="1337" y="2137"/>
                    <a:pt x="1603" y="2039"/>
                    <a:pt x="1819" y="1821"/>
                  </a:cubicBezTo>
                  <a:cubicBezTo>
                    <a:pt x="2494" y="1146"/>
                    <a:pt x="2014" y="0"/>
                    <a:pt x="10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52"/>
            <p:cNvSpPr/>
            <p:nvPr/>
          </p:nvSpPr>
          <p:spPr>
            <a:xfrm>
              <a:off x="9776685" y="4457660"/>
              <a:ext cx="86821" cy="60167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3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4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1" y="1814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52"/>
            <p:cNvSpPr/>
            <p:nvPr/>
          </p:nvSpPr>
          <p:spPr>
            <a:xfrm>
              <a:off x="9670949" y="4457660"/>
              <a:ext cx="86543" cy="60167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52"/>
            <p:cNvSpPr/>
            <p:nvPr/>
          </p:nvSpPr>
          <p:spPr>
            <a:xfrm>
              <a:off x="9564970" y="4457660"/>
              <a:ext cx="86543" cy="60167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52"/>
            <p:cNvSpPr/>
            <p:nvPr/>
          </p:nvSpPr>
          <p:spPr>
            <a:xfrm>
              <a:off x="9458957" y="4457660"/>
              <a:ext cx="86751" cy="60224"/>
            </a:xfrm>
            <a:custGeom>
              <a:avLst/>
              <a:gdLst/>
              <a:ahLst/>
              <a:cxnLst/>
              <a:rect l="l" t="t" r="r" b="b"/>
              <a:pathLst>
                <a:path w="2495" h="2132" extrusionOk="0">
                  <a:moveTo>
                    <a:pt x="1076" y="1"/>
                  </a:moveTo>
                  <a:cubicBezTo>
                    <a:pt x="1073" y="1"/>
                    <a:pt x="1069" y="1"/>
                    <a:pt x="1066" y="1"/>
                  </a:cubicBezTo>
                  <a:cubicBezTo>
                    <a:pt x="481" y="1"/>
                    <a:pt x="1" y="480"/>
                    <a:pt x="9" y="1066"/>
                  </a:cubicBezTo>
                  <a:cubicBezTo>
                    <a:pt x="9" y="1708"/>
                    <a:pt x="531" y="2131"/>
                    <a:pt x="1078" y="2131"/>
                  </a:cubicBezTo>
                  <a:cubicBezTo>
                    <a:pt x="1342" y="2131"/>
                    <a:pt x="1611" y="2033"/>
                    <a:pt x="1830" y="1814"/>
                  </a:cubicBezTo>
                  <a:cubicBezTo>
                    <a:pt x="2494" y="1141"/>
                    <a:pt x="2020" y="1"/>
                    <a:pt x="10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52"/>
            <p:cNvSpPr/>
            <p:nvPr/>
          </p:nvSpPr>
          <p:spPr>
            <a:xfrm>
              <a:off x="9353256" y="4457660"/>
              <a:ext cx="86438" cy="60224"/>
            </a:xfrm>
            <a:custGeom>
              <a:avLst/>
              <a:gdLst/>
              <a:ahLst/>
              <a:cxnLst/>
              <a:rect l="l" t="t" r="r" b="b"/>
              <a:pathLst>
                <a:path w="2486" h="2132" extrusionOk="0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6" y="1141"/>
                    <a:pt x="2012" y="1"/>
                    <a:pt x="10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1" name="Google Shape;1701;p52"/>
            <p:cNvSpPr/>
            <p:nvPr/>
          </p:nvSpPr>
          <p:spPr>
            <a:xfrm>
              <a:off x="9353256" y="4371562"/>
              <a:ext cx="86543" cy="6028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2" name="Google Shape;1702;p52"/>
            <p:cNvSpPr/>
            <p:nvPr/>
          </p:nvSpPr>
          <p:spPr>
            <a:xfrm>
              <a:off x="9247242" y="4371562"/>
              <a:ext cx="86543" cy="6028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3" name="Google Shape;1703;p52"/>
            <p:cNvSpPr/>
            <p:nvPr/>
          </p:nvSpPr>
          <p:spPr>
            <a:xfrm>
              <a:off x="9247068" y="4285437"/>
              <a:ext cx="86716" cy="60280"/>
            </a:xfrm>
            <a:custGeom>
              <a:avLst/>
              <a:gdLst/>
              <a:ahLst/>
              <a:cxnLst/>
              <a:rect l="l" t="t" r="r" b="b"/>
              <a:pathLst>
                <a:path w="2494" h="2134" extrusionOk="0">
                  <a:moveTo>
                    <a:pt x="1071" y="1"/>
                  </a:moveTo>
                  <a:cubicBezTo>
                    <a:pt x="477" y="1"/>
                    <a:pt x="6" y="480"/>
                    <a:pt x="6" y="1066"/>
                  </a:cubicBezTo>
                  <a:cubicBezTo>
                    <a:pt x="0" y="1709"/>
                    <a:pt x="528" y="2134"/>
                    <a:pt x="1076" y="2134"/>
                  </a:cubicBezTo>
                  <a:cubicBezTo>
                    <a:pt x="1337" y="2134"/>
                    <a:pt x="1603" y="2037"/>
                    <a:pt x="1819" y="1822"/>
                  </a:cubicBezTo>
                  <a:cubicBezTo>
                    <a:pt x="2494" y="1147"/>
                    <a:pt x="2022" y="1"/>
                    <a:pt x="10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4" name="Google Shape;1704;p52"/>
            <p:cNvSpPr/>
            <p:nvPr/>
          </p:nvSpPr>
          <p:spPr>
            <a:xfrm>
              <a:off x="9141054" y="4285437"/>
              <a:ext cx="86716" cy="60280"/>
            </a:xfrm>
            <a:custGeom>
              <a:avLst/>
              <a:gdLst/>
              <a:ahLst/>
              <a:cxnLst/>
              <a:rect l="l" t="t" r="r" b="b"/>
              <a:pathLst>
                <a:path w="2494" h="2134" extrusionOk="0">
                  <a:moveTo>
                    <a:pt x="1071" y="1"/>
                  </a:moveTo>
                  <a:cubicBezTo>
                    <a:pt x="486" y="1"/>
                    <a:pt x="6" y="480"/>
                    <a:pt x="6" y="1066"/>
                  </a:cubicBezTo>
                  <a:cubicBezTo>
                    <a:pt x="1" y="1709"/>
                    <a:pt x="528" y="2134"/>
                    <a:pt x="1076" y="2134"/>
                  </a:cubicBezTo>
                  <a:cubicBezTo>
                    <a:pt x="1338" y="2134"/>
                    <a:pt x="1604" y="2037"/>
                    <a:pt x="1819" y="1822"/>
                  </a:cubicBezTo>
                  <a:cubicBezTo>
                    <a:pt x="2494" y="1155"/>
                    <a:pt x="2022" y="1"/>
                    <a:pt x="10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5" name="Google Shape;1705;p52"/>
            <p:cNvSpPr/>
            <p:nvPr/>
          </p:nvSpPr>
          <p:spPr>
            <a:xfrm>
              <a:off x="9141054" y="4199340"/>
              <a:ext cx="86716" cy="6036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0"/>
                    <a:pt x="6" y="480"/>
                    <a:pt x="6" y="1065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6" name="Google Shape;1706;p52"/>
            <p:cNvSpPr/>
            <p:nvPr/>
          </p:nvSpPr>
          <p:spPr>
            <a:xfrm>
              <a:off x="9035075" y="4199340"/>
              <a:ext cx="86716" cy="6036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5" y="0"/>
                    <a:pt x="6" y="480"/>
                    <a:pt x="6" y="1065"/>
                  </a:cubicBezTo>
                  <a:cubicBezTo>
                    <a:pt x="0" y="1709"/>
                    <a:pt x="524" y="2137"/>
                    <a:pt x="1072" y="2137"/>
                  </a:cubicBezTo>
                  <a:cubicBezTo>
                    <a:pt x="1333" y="2137"/>
                    <a:pt x="1601" y="2039"/>
                    <a:pt x="1819" y="1821"/>
                  </a:cubicBezTo>
                  <a:cubicBezTo>
                    <a:pt x="2493" y="1154"/>
                    <a:pt x="2022" y="8"/>
                    <a:pt x="10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52"/>
            <p:cNvSpPr/>
            <p:nvPr/>
          </p:nvSpPr>
          <p:spPr>
            <a:xfrm>
              <a:off x="9035075" y="4113214"/>
              <a:ext cx="86716" cy="60450"/>
            </a:xfrm>
            <a:custGeom>
              <a:avLst/>
              <a:gdLst/>
              <a:ahLst/>
              <a:cxnLst/>
              <a:rect l="l" t="t" r="r" b="b"/>
              <a:pathLst>
                <a:path w="2494" h="2140" extrusionOk="0">
                  <a:moveTo>
                    <a:pt x="1071" y="1"/>
                  </a:moveTo>
                  <a:cubicBezTo>
                    <a:pt x="485" y="1"/>
                    <a:pt x="6" y="480"/>
                    <a:pt x="6" y="1066"/>
                  </a:cubicBezTo>
                  <a:cubicBezTo>
                    <a:pt x="0" y="1711"/>
                    <a:pt x="527" y="2140"/>
                    <a:pt x="1077" y="2140"/>
                  </a:cubicBezTo>
                  <a:cubicBezTo>
                    <a:pt x="1337" y="2140"/>
                    <a:pt x="1602" y="2044"/>
                    <a:pt x="1819" y="1830"/>
                  </a:cubicBezTo>
                  <a:cubicBezTo>
                    <a:pt x="2493" y="1155"/>
                    <a:pt x="2022" y="9"/>
                    <a:pt x="10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52"/>
            <p:cNvSpPr/>
            <p:nvPr/>
          </p:nvSpPr>
          <p:spPr>
            <a:xfrm>
              <a:off x="9247068" y="4113214"/>
              <a:ext cx="86716" cy="60393"/>
            </a:xfrm>
            <a:custGeom>
              <a:avLst/>
              <a:gdLst/>
              <a:ahLst/>
              <a:cxnLst/>
              <a:rect l="l" t="t" r="r" b="b"/>
              <a:pathLst>
                <a:path w="2494" h="2138" extrusionOk="0">
                  <a:moveTo>
                    <a:pt x="1071" y="1"/>
                  </a:moveTo>
                  <a:cubicBezTo>
                    <a:pt x="486" y="9"/>
                    <a:pt x="6" y="480"/>
                    <a:pt x="6" y="1066"/>
                  </a:cubicBezTo>
                  <a:cubicBezTo>
                    <a:pt x="0" y="1709"/>
                    <a:pt x="524" y="2137"/>
                    <a:pt x="1072" y="2137"/>
                  </a:cubicBezTo>
                  <a:cubicBezTo>
                    <a:pt x="1333" y="2137"/>
                    <a:pt x="1601" y="2040"/>
                    <a:pt x="1819" y="1822"/>
                  </a:cubicBezTo>
                  <a:cubicBezTo>
                    <a:pt x="2494" y="1155"/>
                    <a:pt x="2022" y="1"/>
                    <a:pt x="10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52"/>
            <p:cNvSpPr/>
            <p:nvPr/>
          </p:nvSpPr>
          <p:spPr>
            <a:xfrm>
              <a:off x="9141263" y="4027344"/>
              <a:ext cx="86508" cy="6028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52"/>
            <p:cNvSpPr/>
            <p:nvPr/>
          </p:nvSpPr>
          <p:spPr>
            <a:xfrm>
              <a:off x="9035249" y="3941218"/>
              <a:ext cx="86543" cy="6028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52"/>
            <p:cNvSpPr/>
            <p:nvPr/>
          </p:nvSpPr>
          <p:spPr>
            <a:xfrm>
              <a:off x="11577807" y="2133801"/>
              <a:ext cx="86786" cy="60252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52"/>
            <p:cNvSpPr/>
            <p:nvPr/>
          </p:nvSpPr>
          <p:spPr>
            <a:xfrm>
              <a:off x="11472071" y="2133801"/>
              <a:ext cx="86543" cy="60252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52"/>
            <p:cNvSpPr/>
            <p:nvPr/>
          </p:nvSpPr>
          <p:spPr>
            <a:xfrm>
              <a:off x="11472071" y="2047675"/>
              <a:ext cx="86543" cy="6028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52"/>
            <p:cNvSpPr/>
            <p:nvPr/>
          </p:nvSpPr>
          <p:spPr>
            <a:xfrm>
              <a:off x="11366092" y="2133801"/>
              <a:ext cx="86508" cy="60252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52"/>
            <p:cNvSpPr/>
            <p:nvPr/>
          </p:nvSpPr>
          <p:spPr>
            <a:xfrm>
              <a:off x="11366092" y="2047675"/>
              <a:ext cx="86508" cy="6028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6" name="Google Shape;1716;p52"/>
            <p:cNvSpPr/>
            <p:nvPr/>
          </p:nvSpPr>
          <p:spPr>
            <a:xfrm>
              <a:off x="11260079" y="2219898"/>
              <a:ext cx="86821" cy="60167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7" name="Google Shape;1717;p52"/>
            <p:cNvSpPr/>
            <p:nvPr/>
          </p:nvSpPr>
          <p:spPr>
            <a:xfrm>
              <a:off x="11260079" y="2047675"/>
              <a:ext cx="86821" cy="6028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8" name="Google Shape;1718;p52"/>
            <p:cNvSpPr/>
            <p:nvPr/>
          </p:nvSpPr>
          <p:spPr>
            <a:xfrm>
              <a:off x="11154100" y="2219898"/>
              <a:ext cx="86786" cy="60167"/>
            </a:xfrm>
            <a:custGeom>
              <a:avLst/>
              <a:gdLst/>
              <a:ahLst/>
              <a:cxnLst/>
              <a:rect l="l" t="t" r="r" b="b"/>
              <a:pathLst>
                <a:path w="2496" h="2130" extrusionOk="0">
                  <a:moveTo>
                    <a:pt x="1073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8" y="2129"/>
                    <a:pt x="1076" y="2129"/>
                  </a:cubicBezTo>
                  <a:cubicBezTo>
                    <a:pt x="1339" y="2129"/>
                    <a:pt x="1605" y="2032"/>
                    <a:pt x="1821" y="1813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9" name="Google Shape;1719;p52"/>
            <p:cNvSpPr/>
            <p:nvPr/>
          </p:nvSpPr>
          <p:spPr>
            <a:xfrm>
              <a:off x="11154100" y="2047675"/>
              <a:ext cx="86786" cy="6028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0" name="Google Shape;1720;p52"/>
            <p:cNvSpPr/>
            <p:nvPr/>
          </p:nvSpPr>
          <p:spPr>
            <a:xfrm>
              <a:off x="11048364" y="2305768"/>
              <a:ext cx="86543" cy="60393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1" name="Google Shape;1721;p52"/>
            <p:cNvSpPr/>
            <p:nvPr/>
          </p:nvSpPr>
          <p:spPr>
            <a:xfrm>
              <a:off x="11048364" y="2219898"/>
              <a:ext cx="86543" cy="60167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2" name="Google Shape;1722;p52"/>
            <p:cNvSpPr/>
            <p:nvPr/>
          </p:nvSpPr>
          <p:spPr>
            <a:xfrm>
              <a:off x="11048364" y="2047675"/>
              <a:ext cx="86543" cy="6028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3" name="Google Shape;1723;p52"/>
            <p:cNvSpPr/>
            <p:nvPr/>
          </p:nvSpPr>
          <p:spPr>
            <a:xfrm>
              <a:off x="11048364" y="1961549"/>
              <a:ext cx="86543" cy="60393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4" name="Google Shape;1724;p52"/>
            <p:cNvSpPr/>
            <p:nvPr/>
          </p:nvSpPr>
          <p:spPr>
            <a:xfrm>
              <a:off x="10942385" y="2391894"/>
              <a:ext cx="86508" cy="6028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5" name="Google Shape;1725;p52"/>
            <p:cNvSpPr/>
            <p:nvPr/>
          </p:nvSpPr>
          <p:spPr>
            <a:xfrm>
              <a:off x="10942385" y="2305768"/>
              <a:ext cx="86508" cy="60393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6" name="Google Shape;1726;p52"/>
            <p:cNvSpPr/>
            <p:nvPr/>
          </p:nvSpPr>
          <p:spPr>
            <a:xfrm>
              <a:off x="10942385" y="2219898"/>
              <a:ext cx="86508" cy="60167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7" name="Google Shape;1727;p52"/>
            <p:cNvSpPr/>
            <p:nvPr/>
          </p:nvSpPr>
          <p:spPr>
            <a:xfrm>
              <a:off x="10942385" y="1961549"/>
              <a:ext cx="86508" cy="60393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8" name="Google Shape;1728;p52"/>
            <p:cNvSpPr/>
            <p:nvPr/>
          </p:nvSpPr>
          <p:spPr>
            <a:xfrm>
              <a:off x="10836093" y="2478020"/>
              <a:ext cx="86821" cy="60252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9" name="Google Shape;1729;p52"/>
            <p:cNvSpPr/>
            <p:nvPr/>
          </p:nvSpPr>
          <p:spPr>
            <a:xfrm>
              <a:off x="10836093" y="2391894"/>
              <a:ext cx="86821" cy="6028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25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0" name="Google Shape;1730;p52"/>
            <p:cNvSpPr/>
            <p:nvPr/>
          </p:nvSpPr>
          <p:spPr>
            <a:xfrm>
              <a:off x="10836093" y="2219898"/>
              <a:ext cx="86821" cy="60167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6" y="1147"/>
                    <a:pt x="2025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1" name="Google Shape;1731;p52"/>
            <p:cNvSpPr/>
            <p:nvPr/>
          </p:nvSpPr>
          <p:spPr>
            <a:xfrm>
              <a:off x="10836093" y="1961549"/>
              <a:ext cx="86821" cy="60393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55"/>
                    <a:pt x="2025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2" name="Google Shape;1732;p52"/>
            <p:cNvSpPr/>
            <p:nvPr/>
          </p:nvSpPr>
          <p:spPr>
            <a:xfrm>
              <a:off x="10730392" y="2564117"/>
              <a:ext cx="86508" cy="6019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3" name="Google Shape;1733;p52"/>
            <p:cNvSpPr/>
            <p:nvPr/>
          </p:nvSpPr>
          <p:spPr>
            <a:xfrm>
              <a:off x="10730392" y="2478020"/>
              <a:ext cx="86508" cy="60252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4" name="Google Shape;1734;p52"/>
            <p:cNvSpPr/>
            <p:nvPr/>
          </p:nvSpPr>
          <p:spPr>
            <a:xfrm>
              <a:off x="10730392" y="2305768"/>
              <a:ext cx="86508" cy="60393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5" name="Google Shape;1735;p52"/>
            <p:cNvSpPr/>
            <p:nvPr/>
          </p:nvSpPr>
          <p:spPr>
            <a:xfrm>
              <a:off x="10730392" y="2219898"/>
              <a:ext cx="86508" cy="60167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6" name="Google Shape;1736;p52"/>
            <p:cNvSpPr/>
            <p:nvPr/>
          </p:nvSpPr>
          <p:spPr>
            <a:xfrm>
              <a:off x="10730392" y="1961549"/>
              <a:ext cx="86508" cy="60393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7" name="Google Shape;1737;p52"/>
            <p:cNvSpPr/>
            <p:nvPr/>
          </p:nvSpPr>
          <p:spPr>
            <a:xfrm>
              <a:off x="10624378" y="2305768"/>
              <a:ext cx="86543" cy="60393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8" name="Google Shape;1738;p52"/>
            <p:cNvSpPr/>
            <p:nvPr/>
          </p:nvSpPr>
          <p:spPr>
            <a:xfrm>
              <a:off x="10624378" y="1961549"/>
              <a:ext cx="86543" cy="60393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9" name="Google Shape;1739;p52"/>
            <p:cNvSpPr/>
            <p:nvPr/>
          </p:nvSpPr>
          <p:spPr>
            <a:xfrm>
              <a:off x="10518399" y="2305768"/>
              <a:ext cx="86508" cy="60393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0" name="Google Shape;1740;p52"/>
            <p:cNvSpPr/>
            <p:nvPr/>
          </p:nvSpPr>
          <p:spPr>
            <a:xfrm>
              <a:off x="10518399" y="1961549"/>
              <a:ext cx="86508" cy="60393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1" name="Google Shape;1741;p52"/>
            <p:cNvSpPr/>
            <p:nvPr/>
          </p:nvSpPr>
          <p:spPr>
            <a:xfrm>
              <a:off x="10518399" y="1875452"/>
              <a:ext cx="86508" cy="60393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4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2" name="Google Shape;1742;p52"/>
            <p:cNvSpPr/>
            <p:nvPr/>
          </p:nvSpPr>
          <p:spPr>
            <a:xfrm>
              <a:off x="10412385" y="2305768"/>
              <a:ext cx="86821" cy="60393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3" name="Google Shape;1743;p52"/>
            <p:cNvSpPr/>
            <p:nvPr/>
          </p:nvSpPr>
          <p:spPr>
            <a:xfrm>
              <a:off x="10412385" y="1875452"/>
              <a:ext cx="86821" cy="60393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2" y="1821"/>
                  </a:cubicBezTo>
                  <a:cubicBezTo>
                    <a:pt x="2496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4" name="Google Shape;1744;p52"/>
            <p:cNvSpPr/>
            <p:nvPr/>
          </p:nvSpPr>
          <p:spPr>
            <a:xfrm>
              <a:off x="10306372" y="3080557"/>
              <a:ext cx="86821" cy="60393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5" name="Google Shape;1745;p52"/>
            <p:cNvSpPr/>
            <p:nvPr/>
          </p:nvSpPr>
          <p:spPr>
            <a:xfrm>
              <a:off x="10306372" y="2994460"/>
              <a:ext cx="87029" cy="6036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84" y="0"/>
                  </a:moveTo>
                  <a:cubicBezTo>
                    <a:pt x="1081" y="0"/>
                    <a:pt x="1077" y="0"/>
                    <a:pt x="1074" y="0"/>
                  </a:cubicBez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9" y="0"/>
                    <a:pt x="10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6" name="Google Shape;1746;p52"/>
            <p:cNvSpPr/>
            <p:nvPr/>
          </p:nvSpPr>
          <p:spPr>
            <a:xfrm>
              <a:off x="10306372" y="2822238"/>
              <a:ext cx="86821" cy="60252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7" name="Google Shape;1747;p52"/>
            <p:cNvSpPr/>
            <p:nvPr/>
          </p:nvSpPr>
          <p:spPr>
            <a:xfrm>
              <a:off x="10306372" y="2478020"/>
              <a:ext cx="86821" cy="60252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8" name="Google Shape;1748;p52"/>
            <p:cNvSpPr/>
            <p:nvPr/>
          </p:nvSpPr>
          <p:spPr>
            <a:xfrm>
              <a:off x="10306372" y="2305768"/>
              <a:ext cx="86821" cy="60393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9" name="Google Shape;1749;p52"/>
            <p:cNvSpPr/>
            <p:nvPr/>
          </p:nvSpPr>
          <p:spPr>
            <a:xfrm>
              <a:off x="10306372" y="1961549"/>
              <a:ext cx="86821" cy="60393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0" name="Google Shape;1750;p52"/>
            <p:cNvSpPr/>
            <p:nvPr/>
          </p:nvSpPr>
          <p:spPr>
            <a:xfrm>
              <a:off x="10306372" y="1875452"/>
              <a:ext cx="86821" cy="60393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0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1" name="Google Shape;1751;p52"/>
            <p:cNvSpPr/>
            <p:nvPr/>
          </p:nvSpPr>
          <p:spPr>
            <a:xfrm>
              <a:off x="10200671" y="3166683"/>
              <a:ext cx="86543" cy="6028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2" name="Google Shape;1752;p52"/>
            <p:cNvSpPr/>
            <p:nvPr/>
          </p:nvSpPr>
          <p:spPr>
            <a:xfrm>
              <a:off x="10200671" y="3080557"/>
              <a:ext cx="86543" cy="60393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3" name="Google Shape;1753;p52"/>
            <p:cNvSpPr/>
            <p:nvPr/>
          </p:nvSpPr>
          <p:spPr>
            <a:xfrm>
              <a:off x="10200671" y="2649987"/>
              <a:ext cx="86543" cy="60393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4" name="Google Shape;1754;p52"/>
            <p:cNvSpPr/>
            <p:nvPr/>
          </p:nvSpPr>
          <p:spPr>
            <a:xfrm>
              <a:off x="10200671" y="2564117"/>
              <a:ext cx="86543" cy="6019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5" name="Google Shape;1755;p52"/>
            <p:cNvSpPr/>
            <p:nvPr/>
          </p:nvSpPr>
          <p:spPr>
            <a:xfrm>
              <a:off x="10200671" y="2391894"/>
              <a:ext cx="86543" cy="6028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6" name="Google Shape;1756;p52"/>
            <p:cNvSpPr/>
            <p:nvPr/>
          </p:nvSpPr>
          <p:spPr>
            <a:xfrm>
              <a:off x="10200671" y="2305768"/>
              <a:ext cx="86543" cy="60393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7" name="Google Shape;1757;p52"/>
            <p:cNvSpPr/>
            <p:nvPr/>
          </p:nvSpPr>
          <p:spPr>
            <a:xfrm>
              <a:off x="10200671" y="1961549"/>
              <a:ext cx="86543" cy="60393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8" name="Google Shape;1758;p52"/>
            <p:cNvSpPr/>
            <p:nvPr/>
          </p:nvSpPr>
          <p:spPr>
            <a:xfrm>
              <a:off x="10094692" y="3252780"/>
              <a:ext cx="86508" cy="60224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9" name="Google Shape;1759;p52"/>
            <p:cNvSpPr/>
            <p:nvPr/>
          </p:nvSpPr>
          <p:spPr>
            <a:xfrm>
              <a:off x="10094692" y="3166683"/>
              <a:ext cx="86508" cy="6028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0" name="Google Shape;1760;p52"/>
            <p:cNvSpPr/>
            <p:nvPr/>
          </p:nvSpPr>
          <p:spPr>
            <a:xfrm>
              <a:off x="10094692" y="2736113"/>
              <a:ext cx="86508" cy="60393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7" y="2040"/>
                    <a:pt x="1813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1" name="Google Shape;1761;p52"/>
            <p:cNvSpPr/>
            <p:nvPr/>
          </p:nvSpPr>
          <p:spPr>
            <a:xfrm>
              <a:off x="10094692" y="2649987"/>
              <a:ext cx="86508" cy="60393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4" y="2138"/>
                    <a:pt x="1070" y="2138"/>
                  </a:cubicBezTo>
                  <a:cubicBezTo>
                    <a:pt x="1331" y="2138"/>
                    <a:pt x="1597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2" name="Google Shape;1762;p52"/>
            <p:cNvSpPr/>
            <p:nvPr/>
          </p:nvSpPr>
          <p:spPr>
            <a:xfrm>
              <a:off x="10094692" y="2564117"/>
              <a:ext cx="86508" cy="6028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3" name="Google Shape;1763;p52"/>
            <p:cNvSpPr/>
            <p:nvPr/>
          </p:nvSpPr>
          <p:spPr>
            <a:xfrm>
              <a:off x="10094692" y="2478020"/>
              <a:ext cx="86508" cy="60252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4" name="Google Shape;1764;p52"/>
            <p:cNvSpPr/>
            <p:nvPr/>
          </p:nvSpPr>
          <p:spPr>
            <a:xfrm>
              <a:off x="10094692" y="2391894"/>
              <a:ext cx="86508" cy="6028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5" name="Google Shape;1765;p52"/>
            <p:cNvSpPr/>
            <p:nvPr/>
          </p:nvSpPr>
          <p:spPr>
            <a:xfrm>
              <a:off x="10094692" y="1961549"/>
              <a:ext cx="86508" cy="60393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6" name="Google Shape;1766;p52"/>
            <p:cNvSpPr/>
            <p:nvPr/>
          </p:nvSpPr>
          <p:spPr>
            <a:xfrm>
              <a:off x="9988678" y="3252780"/>
              <a:ext cx="86543" cy="60224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7" name="Google Shape;1767;p52"/>
            <p:cNvSpPr/>
            <p:nvPr/>
          </p:nvSpPr>
          <p:spPr>
            <a:xfrm>
              <a:off x="9988678" y="3166683"/>
              <a:ext cx="86543" cy="6028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8" name="Google Shape;1768;p52"/>
            <p:cNvSpPr/>
            <p:nvPr/>
          </p:nvSpPr>
          <p:spPr>
            <a:xfrm>
              <a:off x="9988678" y="2822238"/>
              <a:ext cx="86543" cy="60252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9" name="Google Shape;1769;p52"/>
            <p:cNvSpPr/>
            <p:nvPr/>
          </p:nvSpPr>
          <p:spPr>
            <a:xfrm>
              <a:off x="9988678" y="1961549"/>
              <a:ext cx="86543" cy="60393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0" name="Google Shape;1770;p52"/>
            <p:cNvSpPr/>
            <p:nvPr/>
          </p:nvSpPr>
          <p:spPr>
            <a:xfrm>
              <a:off x="9882664" y="3080557"/>
              <a:ext cx="86821" cy="60393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1" name="Google Shape;1771;p52"/>
            <p:cNvSpPr/>
            <p:nvPr/>
          </p:nvSpPr>
          <p:spPr>
            <a:xfrm>
              <a:off x="9882664" y="2994460"/>
              <a:ext cx="87029" cy="6036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9" y="0"/>
                    <a:pt x="10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2" name="Google Shape;1772;p52"/>
            <p:cNvSpPr/>
            <p:nvPr/>
          </p:nvSpPr>
          <p:spPr>
            <a:xfrm>
              <a:off x="9882664" y="2908336"/>
              <a:ext cx="86821" cy="6028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3" name="Google Shape;1773;p52"/>
            <p:cNvSpPr/>
            <p:nvPr/>
          </p:nvSpPr>
          <p:spPr>
            <a:xfrm>
              <a:off x="9882664" y="2822238"/>
              <a:ext cx="86821" cy="60252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4" name="Google Shape;1774;p52"/>
            <p:cNvSpPr/>
            <p:nvPr/>
          </p:nvSpPr>
          <p:spPr>
            <a:xfrm>
              <a:off x="9882664" y="1961549"/>
              <a:ext cx="86821" cy="60393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5" name="Google Shape;1775;p52"/>
            <p:cNvSpPr/>
            <p:nvPr/>
          </p:nvSpPr>
          <p:spPr>
            <a:xfrm>
              <a:off x="9776685" y="2908336"/>
              <a:ext cx="86821" cy="6028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6" name="Google Shape;1776;p52"/>
            <p:cNvSpPr/>
            <p:nvPr/>
          </p:nvSpPr>
          <p:spPr>
            <a:xfrm>
              <a:off x="9776685" y="1961549"/>
              <a:ext cx="86821" cy="60393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3" y="1"/>
                  </a:moveTo>
                  <a:cubicBezTo>
                    <a:pt x="480" y="1"/>
                    <a:pt x="9" y="481"/>
                    <a:pt x="0" y="1066"/>
                  </a:cubicBezTo>
                  <a:cubicBezTo>
                    <a:pt x="0" y="1710"/>
                    <a:pt x="529" y="2138"/>
                    <a:pt x="1078" y="2138"/>
                  </a:cubicBezTo>
                  <a:cubicBezTo>
                    <a:pt x="1340" y="2138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7" name="Google Shape;1777;p52"/>
            <p:cNvSpPr/>
            <p:nvPr/>
          </p:nvSpPr>
          <p:spPr>
            <a:xfrm>
              <a:off x="9670949" y="3252780"/>
              <a:ext cx="86543" cy="60224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8" name="Google Shape;1778;p52"/>
            <p:cNvSpPr/>
            <p:nvPr/>
          </p:nvSpPr>
          <p:spPr>
            <a:xfrm>
              <a:off x="9670949" y="3166683"/>
              <a:ext cx="86543" cy="6028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9" name="Google Shape;1779;p52"/>
            <p:cNvSpPr/>
            <p:nvPr/>
          </p:nvSpPr>
          <p:spPr>
            <a:xfrm>
              <a:off x="9670949" y="3080557"/>
              <a:ext cx="86543" cy="60393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0" name="Google Shape;1780;p52"/>
            <p:cNvSpPr/>
            <p:nvPr/>
          </p:nvSpPr>
          <p:spPr>
            <a:xfrm>
              <a:off x="9670949" y="2908336"/>
              <a:ext cx="86543" cy="6028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1" name="Google Shape;1781;p52"/>
            <p:cNvSpPr/>
            <p:nvPr/>
          </p:nvSpPr>
          <p:spPr>
            <a:xfrm>
              <a:off x="9670949" y="1961549"/>
              <a:ext cx="86543" cy="60393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2" name="Google Shape;1782;p52"/>
            <p:cNvSpPr/>
            <p:nvPr/>
          </p:nvSpPr>
          <p:spPr>
            <a:xfrm>
              <a:off x="9564970" y="3510902"/>
              <a:ext cx="86543" cy="6028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3" name="Google Shape;1783;p52"/>
            <p:cNvSpPr/>
            <p:nvPr/>
          </p:nvSpPr>
          <p:spPr>
            <a:xfrm>
              <a:off x="9564970" y="3424776"/>
              <a:ext cx="86543" cy="60393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4" name="Google Shape;1784;p52"/>
            <p:cNvSpPr/>
            <p:nvPr/>
          </p:nvSpPr>
          <p:spPr>
            <a:xfrm>
              <a:off x="9564970" y="3338680"/>
              <a:ext cx="86543" cy="6036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5" name="Google Shape;1785;p52"/>
            <p:cNvSpPr/>
            <p:nvPr/>
          </p:nvSpPr>
          <p:spPr>
            <a:xfrm>
              <a:off x="9564970" y="3252780"/>
              <a:ext cx="86543" cy="60224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6" name="Google Shape;1786;p52"/>
            <p:cNvSpPr/>
            <p:nvPr/>
          </p:nvSpPr>
          <p:spPr>
            <a:xfrm>
              <a:off x="9564970" y="3080557"/>
              <a:ext cx="86543" cy="60393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7" name="Google Shape;1787;p52"/>
            <p:cNvSpPr/>
            <p:nvPr/>
          </p:nvSpPr>
          <p:spPr>
            <a:xfrm>
              <a:off x="9564970" y="2994460"/>
              <a:ext cx="86716" cy="6036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8" name="Google Shape;1788;p52"/>
            <p:cNvSpPr/>
            <p:nvPr/>
          </p:nvSpPr>
          <p:spPr>
            <a:xfrm>
              <a:off x="9564970" y="1961549"/>
              <a:ext cx="86543" cy="60393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9" name="Google Shape;1789;p52"/>
            <p:cNvSpPr/>
            <p:nvPr/>
          </p:nvSpPr>
          <p:spPr>
            <a:xfrm>
              <a:off x="9459270" y="3510902"/>
              <a:ext cx="86508" cy="6028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57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5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0" name="Google Shape;1790;p52"/>
            <p:cNvSpPr/>
            <p:nvPr/>
          </p:nvSpPr>
          <p:spPr>
            <a:xfrm>
              <a:off x="9459270" y="1961549"/>
              <a:ext cx="86508" cy="60393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57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1" name="Google Shape;1791;p52"/>
            <p:cNvSpPr/>
            <p:nvPr/>
          </p:nvSpPr>
          <p:spPr>
            <a:xfrm>
              <a:off x="9459061" y="1789582"/>
              <a:ext cx="86716" cy="6036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63" y="0"/>
                  </a:moveTo>
                  <a:cubicBezTo>
                    <a:pt x="478" y="0"/>
                    <a:pt x="6" y="480"/>
                    <a:pt x="6" y="1065"/>
                  </a:cubicBezTo>
                  <a:cubicBezTo>
                    <a:pt x="1" y="1709"/>
                    <a:pt x="528" y="2137"/>
                    <a:pt x="1076" y="2137"/>
                  </a:cubicBezTo>
                  <a:cubicBezTo>
                    <a:pt x="1337" y="2137"/>
                    <a:pt x="1603" y="2039"/>
                    <a:pt x="1819" y="1821"/>
                  </a:cubicBezTo>
                  <a:cubicBezTo>
                    <a:pt x="2494" y="1146"/>
                    <a:pt x="2014" y="0"/>
                    <a:pt x="10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2" name="Google Shape;1792;p52"/>
            <p:cNvSpPr/>
            <p:nvPr/>
          </p:nvSpPr>
          <p:spPr>
            <a:xfrm>
              <a:off x="9353256" y="3941218"/>
              <a:ext cx="86543" cy="6028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3" name="Google Shape;1793;p52"/>
            <p:cNvSpPr/>
            <p:nvPr/>
          </p:nvSpPr>
          <p:spPr>
            <a:xfrm>
              <a:off x="9353256" y="3855121"/>
              <a:ext cx="86543" cy="6036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4" name="Google Shape;1794;p52"/>
            <p:cNvSpPr/>
            <p:nvPr/>
          </p:nvSpPr>
          <p:spPr>
            <a:xfrm>
              <a:off x="9353256" y="3768995"/>
              <a:ext cx="86543" cy="60393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5" name="Google Shape;1795;p52"/>
            <p:cNvSpPr/>
            <p:nvPr/>
          </p:nvSpPr>
          <p:spPr>
            <a:xfrm>
              <a:off x="9353256" y="3510902"/>
              <a:ext cx="86543" cy="6028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6" name="Google Shape;1796;p52"/>
            <p:cNvSpPr/>
            <p:nvPr/>
          </p:nvSpPr>
          <p:spPr>
            <a:xfrm>
              <a:off x="9353256" y="1961549"/>
              <a:ext cx="86543" cy="60393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7" name="Google Shape;1797;p52"/>
            <p:cNvSpPr/>
            <p:nvPr/>
          </p:nvSpPr>
          <p:spPr>
            <a:xfrm>
              <a:off x="9353047" y="1789582"/>
              <a:ext cx="86751" cy="6036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1" y="0"/>
                  </a:moveTo>
                  <a:cubicBezTo>
                    <a:pt x="478" y="0"/>
                    <a:pt x="6" y="480"/>
                    <a:pt x="6" y="1065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39"/>
                    <a:pt x="1819" y="1821"/>
                  </a:cubicBezTo>
                  <a:cubicBezTo>
                    <a:pt x="2494" y="1146"/>
                    <a:pt x="2014" y="0"/>
                    <a:pt x="10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8" name="Google Shape;1798;p52"/>
            <p:cNvSpPr/>
            <p:nvPr/>
          </p:nvSpPr>
          <p:spPr>
            <a:xfrm>
              <a:off x="9247242" y="3855121"/>
              <a:ext cx="86543" cy="6036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39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52"/>
            <p:cNvSpPr/>
            <p:nvPr/>
          </p:nvSpPr>
          <p:spPr>
            <a:xfrm>
              <a:off x="9247242" y="3683125"/>
              <a:ext cx="86543" cy="6019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68" y="2131"/>
                  </a:cubicBezTo>
                  <a:cubicBezTo>
                    <a:pt x="1330" y="2131"/>
                    <a:pt x="1597" y="2032"/>
                    <a:pt x="1814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0" name="Google Shape;1800;p52"/>
            <p:cNvSpPr/>
            <p:nvPr/>
          </p:nvSpPr>
          <p:spPr>
            <a:xfrm>
              <a:off x="9247242" y="3596999"/>
              <a:ext cx="86543" cy="6028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1" name="Google Shape;1801;p52"/>
            <p:cNvSpPr/>
            <p:nvPr/>
          </p:nvSpPr>
          <p:spPr>
            <a:xfrm>
              <a:off x="9247242" y="1961549"/>
              <a:ext cx="86543" cy="60393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2" name="Google Shape;1802;p52"/>
            <p:cNvSpPr/>
            <p:nvPr/>
          </p:nvSpPr>
          <p:spPr>
            <a:xfrm>
              <a:off x="9247242" y="1875452"/>
              <a:ext cx="86543" cy="60393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9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3" name="Google Shape;1803;p52"/>
            <p:cNvSpPr/>
            <p:nvPr/>
          </p:nvSpPr>
          <p:spPr>
            <a:xfrm>
              <a:off x="9247068" y="1789582"/>
              <a:ext cx="86716" cy="6036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0"/>
                    <a:pt x="6" y="480"/>
                    <a:pt x="6" y="1065"/>
                  </a:cubicBezTo>
                  <a:cubicBezTo>
                    <a:pt x="0" y="1709"/>
                    <a:pt x="524" y="2137"/>
                    <a:pt x="1072" y="2137"/>
                  </a:cubicBezTo>
                  <a:cubicBezTo>
                    <a:pt x="1333" y="2137"/>
                    <a:pt x="1601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4" name="Google Shape;1804;p52"/>
            <p:cNvSpPr/>
            <p:nvPr/>
          </p:nvSpPr>
          <p:spPr>
            <a:xfrm>
              <a:off x="9141263" y="3855121"/>
              <a:ext cx="86508" cy="6036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52"/>
            <p:cNvSpPr/>
            <p:nvPr/>
          </p:nvSpPr>
          <p:spPr>
            <a:xfrm>
              <a:off x="9141263" y="3768995"/>
              <a:ext cx="86508" cy="60393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74"/>
                  </a:cubicBezTo>
                  <a:cubicBezTo>
                    <a:pt x="0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6" name="Google Shape;1806;p52"/>
            <p:cNvSpPr/>
            <p:nvPr/>
          </p:nvSpPr>
          <p:spPr>
            <a:xfrm>
              <a:off x="9141054" y="1789582"/>
              <a:ext cx="86716" cy="60252"/>
            </a:xfrm>
            <a:custGeom>
              <a:avLst/>
              <a:gdLst/>
              <a:ahLst/>
              <a:cxnLst/>
              <a:rect l="l" t="t" r="r" b="b"/>
              <a:pathLst>
                <a:path w="2494" h="2133" extrusionOk="0">
                  <a:moveTo>
                    <a:pt x="1071" y="0"/>
                  </a:moveTo>
                  <a:cubicBezTo>
                    <a:pt x="486" y="0"/>
                    <a:pt x="6" y="472"/>
                    <a:pt x="6" y="1065"/>
                  </a:cubicBezTo>
                  <a:cubicBezTo>
                    <a:pt x="1" y="1709"/>
                    <a:pt x="524" y="2133"/>
                    <a:pt x="1073" y="2133"/>
                  </a:cubicBezTo>
                  <a:cubicBezTo>
                    <a:pt x="1334" y="2133"/>
                    <a:pt x="1601" y="2036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7" name="Google Shape;1807;p52"/>
            <p:cNvSpPr/>
            <p:nvPr/>
          </p:nvSpPr>
          <p:spPr>
            <a:xfrm>
              <a:off x="9035249" y="3768995"/>
              <a:ext cx="86543" cy="60393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8" name="Google Shape;1808;p52"/>
            <p:cNvSpPr/>
            <p:nvPr/>
          </p:nvSpPr>
          <p:spPr>
            <a:xfrm>
              <a:off x="9035249" y="3683125"/>
              <a:ext cx="86543" cy="6019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9" name="Google Shape;1809;p52"/>
            <p:cNvSpPr/>
            <p:nvPr/>
          </p:nvSpPr>
          <p:spPr>
            <a:xfrm>
              <a:off x="9035075" y="1789582"/>
              <a:ext cx="86716" cy="60252"/>
            </a:xfrm>
            <a:custGeom>
              <a:avLst/>
              <a:gdLst/>
              <a:ahLst/>
              <a:cxnLst/>
              <a:rect l="l" t="t" r="r" b="b"/>
              <a:pathLst>
                <a:path w="2494" h="2133" extrusionOk="0">
                  <a:moveTo>
                    <a:pt x="1071" y="0"/>
                  </a:moveTo>
                  <a:cubicBezTo>
                    <a:pt x="485" y="0"/>
                    <a:pt x="6" y="472"/>
                    <a:pt x="6" y="1065"/>
                  </a:cubicBezTo>
                  <a:cubicBezTo>
                    <a:pt x="0" y="1709"/>
                    <a:pt x="524" y="2133"/>
                    <a:pt x="1072" y="2133"/>
                  </a:cubicBezTo>
                  <a:cubicBezTo>
                    <a:pt x="1334" y="2133"/>
                    <a:pt x="1601" y="2036"/>
                    <a:pt x="1819" y="1821"/>
                  </a:cubicBezTo>
                  <a:cubicBezTo>
                    <a:pt x="2493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0" name="Google Shape;1810;p52"/>
            <p:cNvSpPr/>
            <p:nvPr/>
          </p:nvSpPr>
          <p:spPr>
            <a:xfrm>
              <a:off x="8929270" y="3683125"/>
              <a:ext cx="86821" cy="6019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6" y="2131"/>
                    <a:pt x="1073" y="2131"/>
                  </a:cubicBezTo>
                  <a:cubicBezTo>
                    <a:pt x="1336" y="2131"/>
                    <a:pt x="1605" y="2032"/>
                    <a:pt x="1821" y="1813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1" name="Google Shape;1811;p52"/>
            <p:cNvSpPr/>
            <p:nvPr/>
          </p:nvSpPr>
          <p:spPr>
            <a:xfrm>
              <a:off x="8929270" y="3596999"/>
              <a:ext cx="86821" cy="6028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2" name="Google Shape;1812;p52"/>
            <p:cNvSpPr/>
            <p:nvPr/>
          </p:nvSpPr>
          <p:spPr>
            <a:xfrm>
              <a:off x="8929270" y="1875452"/>
              <a:ext cx="86821" cy="60393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96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52"/>
            <p:cNvSpPr/>
            <p:nvPr/>
          </p:nvSpPr>
          <p:spPr>
            <a:xfrm>
              <a:off x="8929270" y="1789582"/>
              <a:ext cx="86821" cy="60252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4" name="Google Shape;1814;p52"/>
            <p:cNvSpPr/>
            <p:nvPr/>
          </p:nvSpPr>
          <p:spPr>
            <a:xfrm>
              <a:off x="8823256" y="3510902"/>
              <a:ext cx="86821" cy="6028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5" name="Google Shape;1815;p52"/>
            <p:cNvSpPr/>
            <p:nvPr/>
          </p:nvSpPr>
          <p:spPr>
            <a:xfrm>
              <a:off x="8823256" y="1875452"/>
              <a:ext cx="86821" cy="60393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0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6" name="Google Shape;1816;p52"/>
            <p:cNvSpPr/>
            <p:nvPr/>
          </p:nvSpPr>
          <p:spPr>
            <a:xfrm>
              <a:off x="8717277" y="3596999"/>
              <a:ext cx="86508" cy="6028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2" y="2134"/>
                    <a:pt x="1068" y="2134"/>
                  </a:cubicBezTo>
                  <a:cubicBezTo>
                    <a:pt x="1329" y="2134"/>
                    <a:pt x="1595" y="2037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7" name="Google Shape;1817;p52"/>
            <p:cNvSpPr/>
            <p:nvPr/>
          </p:nvSpPr>
          <p:spPr>
            <a:xfrm>
              <a:off x="8717277" y="3510902"/>
              <a:ext cx="86508" cy="6028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5"/>
                    <a:pt x="2016" y="8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52"/>
            <p:cNvSpPr/>
            <p:nvPr/>
          </p:nvSpPr>
          <p:spPr>
            <a:xfrm>
              <a:off x="8717277" y="1875452"/>
              <a:ext cx="86508" cy="60393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0"/>
                    <a:pt x="0" y="480"/>
                    <a:pt x="0" y="1074"/>
                  </a:cubicBezTo>
                  <a:cubicBezTo>
                    <a:pt x="0" y="1711"/>
                    <a:pt x="521" y="2137"/>
                    <a:pt x="1067" y="2137"/>
                  </a:cubicBezTo>
                  <a:cubicBezTo>
                    <a:pt x="1328" y="2137"/>
                    <a:pt x="1595" y="2040"/>
                    <a:pt x="1813" y="1821"/>
                  </a:cubicBezTo>
                  <a:cubicBezTo>
                    <a:pt x="2488" y="1155"/>
                    <a:pt x="2016" y="9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9" name="Google Shape;1819;p52"/>
            <p:cNvSpPr/>
            <p:nvPr/>
          </p:nvSpPr>
          <p:spPr>
            <a:xfrm>
              <a:off x="8611263" y="3683125"/>
              <a:ext cx="86821" cy="6019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0" name="Google Shape;1820;p52"/>
            <p:cNvSpPr/>
            <p:nvPr/>
          </p:nvSpPr>
          <p:spPr>
            <a:xfrm>
              <a:off x="8611263" y="3596999"/>
              <a:ext cx="86543" cy="6028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9"/>
                    <a:pt x="522" y="2134"/>
                    <a:pt x="1069" y="2134"/>
                  </a:cubicBezTo>
                  <a:cubicBezTo>
                    <a:pt x="1329" y="2134"/>
                    <a:pt x="1596" y="2037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1" name="Google Shape;1821;p52"/>
            <p:cNvSpPr/>
            <p:nvPr/>
          </p:nvSpPr>
          <p:spPr>
            <a:xfrm>
              <a:off x="8611263" y="1961549"/>
              <a:ext cx="86543" cy="6028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2" y="2134"/>
                    <a:pt x="1069" y="2134"/>
                  </a:cubicBezTo>
                  <a:cubicBezTo>
                    <a:pt x="1329" y="2134"/>
                    <a:pt x="1596" y="2037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2" name="Google Shape;1822;p52"/>
            <p:cNvSpPr/>
            <p:nvPr/>
          </p:nvSpPr>
          <p:spPr>
            <a:xfrm>
              <a:off x="8505284" y="3941218"/>
              <a:ext cx="86786" cy="6028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3" name="Google Shape;1823;p52"/>
            <p:cNvSpPr/>
            <p:nvPr/>
          </p:nvSpPr>
          <p:spPr>
            <a:xfrm>
              <a:off x="8505284" y="3855121"/>
              <a:ext cx="86786" cy="6036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73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4" name="Google Shape;1824;p52"/>
            <p:cNvSpPr/>
            <p:nvPr/>
          </p:nvSpPr>
          <p:spPr>
            <a:xfrm>
              <a:off x="8505284" y="3768995"/>
              <a:ext cx="86786" cy="60393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5" name="Google Shape;1825;p52"/>
            <p:cNvSpPr/>
            <p:nvPr/>
          </p:nvSpPr>
          <p:spPr>
            <a:xfrm>
              <a:off x="8505284" y="3683125"/>
              <a:ext cx="86786" cy="60195"/>
            </a:xfrm>
            <a:custGeom>
              <a:avLst/>
              <a:gdLst/>
              <a:ahLst/>
              <a:cxnLst/>
              <a:rect l="l" t="t" r="r" b="b"/>
              <a:pathLst>
                <a:path w="2496" h="2131" extrusionOk="0">
                  <a:moveTo>
                    <a:pt x="1073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6" y="2131"/>
                    <a:pt x="1073" y="2131"/>
                  </a:cubicBezTo>
                  <a:cubicBezTo>
                    <a:pt x="1336" y="2131"/>
                    <a:pt x="1604" y="2032"/>
                    <a:pt x="1821" y="1813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6" name="Google Shape;1826;p52"/>
            <p:cNvSpPr/>
            <p:nvPr/>
          </p:nvSpPr>
          <p:spPr>
            <a:xfrm>
              <a:off x="8505284" y="3596999"/>
              <a:ext cx="86786" cy="6028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FFDE00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7" name="Google Shape;1827;p52"/>
            <p:cNvSpPr/>
            <p:nvPr/>
          </p:nvSpPr>
          <p:spPr>
            <a:xfrm>
              <a:off x="8505284" y="3510902"/>
              <a:ext cx="86786" cy="6028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8" name="Google Shape;1828;p52"/>
            <p:cNvSpPr/>
            <p:nvPr/>
          </p:nvSpPr>
          <p:spPr>
            <a:xfrm>
              <a:off x="8505284" y="2047675"/>
              <a:ext cx="86786" cy="6028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9" name="Google Shape;1829;p52"/>
            <p:cNvSpPr/>
            <p:nvPr/>
          </p:nvSpPr>
          <p:spPr>
            <a:xfrm>
              <a:off x="8505284" y="1961549"/>
              <a:ext cx="86786" cy="60393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8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0" name="Google Shape;1830;p52"/>
            <p:cNvSpPr/>
            <p:nvPr/>
          </p:nvSpPr>
          <p:spPr>
            <a:xfrm>
              <a:off x="8399549" y="3855121"/>
              <a:ext cx="86543" cy="6036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39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1" name="Google Shape;1831;p52"/>
            <p:cNvSpPr/>
            <p:nvPr/>
          </p:nvSpPr>
          <p:spPr>
            <a:xfrm>
              <a:off x="8399549" y="3768995"/>
              <a:ext cx="86543" cy="60393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2" name="Google Shape;1832;p52"/>
            <p:cNvSpPr/>
            <p:nvPr/>
          </p:nvSpPr>
          <p:spPr>
            <a:xfrm>
              <a:off x="8399549" y="3683125"/>
              <a:ext cx="86543" cy="6019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30" y="2131"/>
                    <a:pt x="1597" y="2032"/>
                    <a:pt x="1814" y="1813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3" name="Google Shape;1833;p52"/>
            <p:cNvSpPr/>
            <p:nvPr/>
          </p:nvSpPr>
          <p:spPr>
            <a:xfrm>
              <a:off x="8399549" y="3596999"/>
              <a:ext cx="86543" cy="6028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4" name="Google Shape;1834;p52"/>
            <p:cNvSpPr/>
            <p:nvPr/>
          </p:nvSpPr>
          <p:spPr>
            <a:xfrm>
              <a:off x="8399549" y="3510902"/>
              <a:ext cx="86543" cy="6028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5" name="Google Shape;1835;p52"/>
            <p:cNvSpPr/>
            <p:nvPr/>
          </p:nvSpPr>
          <p:spPr>
            <a:xfrm>
              <a:off x="8399549" y="3424776"/>
              <a:ext cx="86543" cy="60393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6" name="Google Shape;1836;p52"/>
            <p:cNvSpPr/>
            <p:nvPr/>
          </p:nvSpPr>
          <p:spPr>
            <a:xfrm>
              <a:off x="8399549" y="2133801"/>
              <a:ext cx="86543" cy="60252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7" name="Google Shape;1837;p52"/>
            <p:cNvSpPr/>
            <p:nvPr/>
          </p:nvSpPr>
          <p:spPr>
            <a:xfrm>
              <a:off x="8293570" y="3510902"/>
              <a:ext cx="86508" cy="6028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8" name="Google Shape;1838;p52"/>
            <p:cNvSpPr/>
            <p:nvPr/>
          </p:nvSpPr>
          <p:spPr>
            <a:xfrm>
              <a:off x="8293570" y="3424776"/>
              <a:ext cx="86508" cy="60393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9" name="Google Shape;1839;p52"/>
            <p:cNvSpPr/>
            <p:nvPr/>
          </p:nvSpPr>
          <p:spPr>
            <a:xfrm>
              <a:off x="8293570" y="2133801"/>
              <a:ext cx="86508" cy="60252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0" name="Google Shape;1840;p52"/>
            <p:cNvSpPr/>
            <p:nvPr/>
          </p:nvSpPr>
          <p:spPr>
            <a:xfrm>
              <a:off x="8293570" y="2047675"/>
              <a:ext cx="86508" cy="6028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1" name="Google Shape;1841;p52"/>
            <p:cNvSpPr/>
            <p:nvPr/>
          </p:nvSpPr>
          <p:spPr>
            <a:xfrm>
              <a:off x="8293570" y="1961549"/>
              <a:ext cx="86508" cy="60393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2" name="Google Shape;1842;p52"/>
            <p:cNvSpPr/>
            <p:nvPr/>
          </p:nvSpPr>
          <p:spPr>
            <a:xfrm>
              <a:off x="8293570" y="1875452"/>
              <a:ext cx="86508" cy="60393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3" name="Google Shape;1843;p52"/>
            <p:cNvSpPr/>
            <p:nvPr/>
          </p:nvSpPr>
          <p:spPr>
            <a:xfrm>
              <a:off x="8187556" y="3424776"/>
              <a:ext cx="86543" cy="60393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4" name="Google Shape;1844;p52"/>
            <p:cNvSpPr/>
            <p:nvPr/>
          </p:nvSpPr>
          <p:spPr>
            <a:xfrm>
              <a:off x="8187556" y="2047675"/>
              <a:ext cx="86543" cy="6028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5" name="Google Shape;1845;p52"/>
            <p:cNvSpPr/>
            <p:nvPr/>
          </p:nvSpPr>
          <p:spPr>
            <a:xfrm>
              <a:off x="8187556" y="1961549"/>
              <a:ext cx="86543" cy="60393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6" name="Google Shape;1846;p52"/>
            <p:cNvSpPr/>
            <p:nvPr/>
          </p:nvSpPr>
          <p:spPr>
            <a:xfrm>
              <a:off x="8187556" y="1789582"/>
              <a:ext cx="86543" cy="60252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7" name="Google Shape;1847;p52"/>
            <p:cNvSpPr/>
            <p:nvPr/>
          </p:nvSpPr>
          <p:spPr>
            <a:xfrm>
              <a:off x="8081577" y="3424776"/>
              <a:ext cx="86786" cy="60393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8" name="Google Shape;1848;p52"/>
            <p:cNvSpPr/>
            <p:nvPr/>
          </p:nvSpPr>
          <p:spPr>
            <a:xfrm>
              <a:off x="8081577" y="3338680"/>
              <a:ext cx="86786" cy="6036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9" name="Google Shape;1849;p52"/>
            <p:cNvSpPr/>
            <p:nvPr/>
          </p:nvSpPr>
          <p:spPr>
            <a:xfrm>
              <a:off x="8081577" y="2047675"/>
              <a:ext cx="86786" cy="6028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0" name="Google Shape;1850;p52"/>
            <p:cNvSpPr/>
            <p:nvPr/>
          </p:nvSpPr>
          <p:spPr>
            <a:xfrm>
              <a:off x="8081577" y="1961549"/>
              <a:ext cx="86786" cy="60393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1" name="Google Shape;1851;p52"/>
            <p:cNvSpPr/>
            <p:nvPr/>
          </p:nvSpPr>
          <p:spPr>
            <a:xfrm>
              <a:off x="8081577" y="1789582"/>
              <a:ext cx="86786" cy="60252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2" name="Google Shape;1852;p52"/>
            <p:cNvSpPr/>
            <p:nvPr/>
          </p:nvSpPr>
          <p:spPr>
            <a:xfrm>
              <a:off x="8081577" y="1617359"/>
              <a:ext cx="86786" cy="60252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3" name="Google Shape;1853;p52"/>
            <p:cNvSpPr/>
            <p:nvPr/>
          </p:nvSpPr>
          <p:spPr>
            <a:xfrm>
              <a:off x="7975563" y="3596999"/>
              <a:ext cx="86821" cy="6028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4" name="Google Shape;1854;p52"/>
            <p:cNvSpPr/>
            <p:nvPr/>
          </p:nvSpPr>
          <p:spPr>
            <a:xfrm>
              <a:off x="7975563" y="3510902"/>
              <a:ext cx="86821" cy="6028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5" name="Google Shape;1855;p52"/>
            <p:cNvSpPr/>
            <p:nvPr/>
          </p:nvSpPr>
          <p:spPr>
            <a:xfrm>
              <a:off x="7975563" y="3338680"/>
              <a:ext cx="86821" cy="6036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2" y="1821"/>
                  </a:cubicBezTo>
                  <a:cubicBezTo>
                    <a:pt x="2496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6" name="Google Shape;1856;p52"/>
            <p:cNvSpPr/>
            <p:nvPr/>
          </p:nvSpPr>
          <p:spPr>
            <a:xfrm>
              <a:off x="7975563" y="2047675"/>
              <a:ext cx="86821" cy="6028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7" name="Google Shape;1857;p52"/>
            <p:cNvSpPr/>
            <p:nvPr/>
          </p:nvSpPr>
          <p:spPr>
            <a:xfrm>
              <a:off x="7975563" y="1789582"/>
              <a:ext cx="86821" cy="60252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8" name="Google Shape;1858;p52"/>
            <p:cNvSpPr/>
            <p:nvPr/>
          </p:nvSpPr>
          <p:spPr>
            <a:xfrm>
              <a:off x="7869862" y="3683125"/>
              <a:ext cx="86508" cy="6019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9" name="Google Shape;1859;p52"/>
            <p:cNvSpPr/>
            <p:nvPr/>
          </p:nvSpPr>
          <p:spPr>
            <a:xfrm>
              <a:off x="7869862" y="3596999"/>
              <a:ext cx="86508" cy="6028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2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0" name="Google Shape;1860;p52"/>
            <p:cNvSpPr/>
            <p:nvPr/>
          </p:nvSpPr>
          <p:spPr>
            <a:xfrm>
              <a:off x="7869862" y="3510902"/>
              <a:ext cx="86508" cy="6028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1" name="Google Shape;1861;p52"/>
            <p:cNvSpPr/>
            <p:nvPr/>
          </p:nvSpPr>
          <p:spPr>
            <a:xfrm>
              <a:off x="7869862" y="3252780"/>
              <a:ext cx="86508" cy="60224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2" name="Google Shape;1862;p52"/>
            <p:cNvSpPr/>
            <p:nvPr/>
          </p:nvSpPr>
          <p:spPr>
            <a:xfrm>
              <a:off x="7869862" y="2133801"/>
              <a:ext cx="86508" cy="60252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3" name="Google Shape;1863;p52"/>
            <p:cNvSpPr/>
            <p:nvPr/>
          </p:nvSpPr>
          <p:spPr>
            <a:xfrm>
              <a:off x="7869862" y="2047675"/>
              <a:ext cx="86508" cy="6028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4" name="Google Shape;1864;p52"/>
            <p:cNvSpPr/>
            <p:nvPr/>
          </p:nvSpPr>
          <p:spPr>
            <a:xfrm>
              <a:off x="7869862" y="1875452"/>
              <a:ext cx="86508" cy="60393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1" y="2137"/>
                    <a:pt x="1597" y="2040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5" name="Google Shape;1865;p52"/>
            <p:cNvSpPr/>
            <p:nvPr/>
          </p:nvSpPr>
          <p:spPr>
            <a:xfrm>
              <a:off x="7869862" y="1617359"/>
              <a:ext cx="86508" cy="60252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6" name="Google Shape;1866;p52"/>
            <p:cNvSpPr/>
            <p:nvPr/>
          </p:nvSpPr>
          <p:spPr>
            <a:xfrm>
              <a:off x="7763848" y="3768995"/>
              <a:ext cx="86543" cy="60393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7" name="Google Shape;1867;p52"/>
            <p:cNvSpPr/>
            <p:nvPr/>
          </p:nvSpPr>
          <p:spPr>
            <a:xfrm>
              <a:off x="7763848" y="3683125"/>
              <a:ext cx="86543" cy="6019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8" name="Google Shape;1868;p52"/>
            <p:cNvSpPr/>
            <p:nvPr/>
          </p:nvSpPr>
          <p:spPr>
            <a:xfrm>
              <a:off x="7763848" y="3510902"/>
              <a:ext cx="86543" cy="6028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9" name="Google Shape;1869;p52"/>
            <p:cNvSpPr/>
            <p:nvPr/>
          </p:nvSpPr>
          <p:spPr>
            <a:xfrm>
              <a:off x="7763848" y="3424776"/>
              <a:ext cx="86543" cy="60393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0" name="Google Shape;1870;p52"/>
            <p:cNvSpPr/>
            <p:nvPr/>
          </p:nvSpPr>
          <p:spPr>
            <a:xfrm>
              <a:off x="7763848" y="3252780"/>
              <a:ext cx="86543" cy="60224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1" name="Google Shape;1871;p52"/>
            <p:cNvSpPr/>
            <p:nvPr/>
          </p:nvSpPr>
          <p:spPr>
            <a:xfrm>
              <a:off x="7763848" y="2133801"/>
              <a:ext cx="86543" cy="60252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2" name="Google Shape;1872;p52"/>
            <p:cNvSpPr/>
            <p:nvPr/>
          </p:nvSpPr>
          <p:spPr>
            <a:xfrm>
              <a:off x="7763848" y="1961549"/>
              <a:ext cx="86543" cy="60393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3" name="Google Shape;1873;p52"/>
            <p:cNvSpPr/>
            <p:nvPr/>
          </p:nvSpPr>
          <p:spPr>
            <a:xfrm>
              <a:off x="7763848" y="1875452"/>
              <a:ext cx="86543" cy="60393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4" name="Google Shape;1874;p52"/>
            <p:cNvSpPr/>
            <p:nvPr/>
          </p:nvSpPr>
          <p:spPr>
            <a:xfrm>
              <a:off x="7657869" y="3768995"/>
              <a:ext cx="86508" cy="60393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5" name="Google Shape;1875;p52"/>
            <p:cNvSpPr/>
            <p:nvPr/>
          </p:nvSpPr>
          <p:spPr>
            <a:xfrm>
              <a:off x="7657869" y="3424776"/>
              <a:ext cx="86508" cy="60393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6" name="Google Shape;1876;p52"/>
            <p:cNvSpPr/>
            <p:nvPr/>
          </p:nvSpPr>
          <p:spPr>
            <a:xfrm>
              <a:off x="7657869" y="3338680"/>
              <a:ext cx="86508" cy="6036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7" name="Google Shape;1877;p52"/>
            <p:cNvSpPr/>
            <p:nvPr/>
          </p:nvSpPr>
          <p:spPr>
            <a:xfrm>
              <a:off x="7657869" y="3252780"/>
              <a:ext cx="86508" cy="60224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8" name="Google Shape;1878;p52"/>
            <p:cNvSpPr/>
            <p:nvPr/>
          </p:nvSpPr>
          <p:spPr>
            <a:xfrm>
              <a:off x="7657869" y="2133801"/>
              <a:ext cx="86508" cy="60252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9" name="Google Shape;1879;p52"/>
            <p:cNvSpPr/>
            <p:nvPr/>
          </p:nvSpPr>
          <p:spPr>
            <a:xfrm>
              <a:off x="7657869" y="1703456"/>
              <a:ext cx="86508" cy="6028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0" name="Google Shape;1880;p52"/>
            <p:cNvSpPr/>
            <p:nvPr/>
          </p:nvSpPr>
          <p:spPr>
            <a:xfrm>
              <a:off x="7551856" y="3768995"/>
              <a:ext cx="86821" cy="60393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9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1" name="Google Shape;1881;p52"/>
            <p:cNvSpPr/>
            <p:nvPr/>
          </p:nvSpPr>
          <p:spPr>
            <a:xfrm>
              <a:off x="7551856" y="3683125"/>
              <a:ext cx="86821" cy="6019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6" y="2131"/>
                    <a:pt x="1073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2" name="Google Shape;1882;p52"/>
            <p:cNvSpPr/>
            <p:nvPr/>
          </p:nvSpPr>
          <p:spPr>
            <a:xfrm>
              <a:off x="7551856" y="3596999"/>
              <a:ext cx="86821" cy="6028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3" name="Google Shape;1883;p52"/>
            <p:cNvSpPr/>
            <p:nvPr/>
          </p:nvSpPr>
          <p:spPr>
            <a:xfrm>
              <a:off x="7551856" y="3338680"/>
              <a:ext cx="86821" cy="6036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2" y="1821"/>
                  </a:cubicBezTo>
                  <a:cubicBezTo>
                    <a:pt x="2496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4" name="Google Shape;1884;p52"/>
            <p:cNvSpPr/>
            <p:nvPr/>
          </p:nvSpPr>
          <p:spPr>
            <a:xfrm>
              <a:off x="7551856" y="3252780"/>
              <a:ext cx="86821" cy="60224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6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5" name="Google Shape;1885;p52"/>
            <p:cNvSpPr/>
            <p:nvPr/>
          </p:nvSpPr>
          <p:spPr>
            <a:xfrm>
              <a:off x="7551856" y="3166683"/>
              <a:ext cx="86821" cy="6028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6" name="Google Shape;1886;p52"/>
            <p:cNvSpPr/>
            <p:nvPr/>
          </p:nvSpPr>
          <p:spPr>
            <a:xfrm>
              <a:off x="7445842" y="3596999"/>
              <a:ext cx="86821" cy="6028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7" name="Google Shape;1887;p52"/>
            <p:cNvSpPr/>
            <p:nvPr/>
          </p:nvSpPr>
          <p:spPr>
            <a:xfrm>
              <a:off x="7445842" y="3510902"/>
              <a:ext cx="86821" cy="6028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8" name="Google Shape;1888;p52"/>
            <p:cNvSpPr/>
            <p:nvPr/>
          </p:nvSpPr>
          <p:spPr>
            <a:xfrm>
              <a:off x="7445842" y="3424776"/>
              <a:ext cx="86821" cy="60393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9" name="Google Shape;1889;p52"/>
            <p:cNvSpPr/>
            <p:nvPr/>
          </p:nvSpPr>
          <p:spPr>
            <a:xfrm>
              <a:off x="7445842" y="3338680"/>
              <a:ext cx="86821" cy="6036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0" name="Google Shape;1890;p52"/>
            <p:cNvSpPr/>
            <p:nvPr/>
          </p:nvSpPr>
          <p:spPr>
            <a:xfrm>
              <a:off x="7340141" y="3424776"/>
              <a:ext cx="86543" cy="60393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1" name="Google Shape;1891;p52"/>
            <p:cNvSpPr/>
            <p:nvPr/>
          </p:nvSpPr>
          <p:spPr>
            <a:xfrm>
              <a:off x="7340141" y="3338680"/>
              <a:ext cx="86543" cy="6036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2" name="Google Shape;1892;p52"/>
            <p:cNvSpPr/>
            <p:nvPr/>
          </p:nvSpPr>
          <p:spPr>
            <a:xfrm>
              <a:off x="7340141" y="3252780"/>
              <a:ext cx="86543" cy="60224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3" name="Google Shape;1893;p52"/>
            <p:cNvSpPr/>
            <p:nvPr/>
          </p:nvSpPr>
          <p:spPr>
            <a:xfrm>
              <a:off x="7340141" y="3166683"/>
              <a:ext cx="86543" cy="6028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4" name="Google Shape;1894;p52"/>
            <p:cNvSpPr/>
            <p:nvPr/>
          </p:nvSpPr>
          <p:spPr>
            <a:xfrm>
              <a:off x="7340141" y="3080557"/>
              <a:ext cx="86543" cy="60393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5" name="Google Shape;1895;p52"/>
            <p:cNvSpPr/>
            <p:nvPr/>
          </p:nvSpPr>
          <p:spPr>
            <a:xfrm>
              <a:off x="7340141" y="2994460"/>
              <a:ext cx="86716" cy="6036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6" name="Google Shape;1896;p52"/>
            <p:cNvSpPr/>
            <p:nvPr/>
          </p:nvSpPr>
          <p:spPr>
            <a:xfrm>
              <a:off x="7234162" y="3252780"/>
              <a:ext cx="86508" cy="60224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7" name="Google Shape;1897;p52"/>
            <p:cNvSpPr/>
            <p:nvPr/>
          </p:nvSpPr>
          <p:spPr>
            <a:xfrm>
              <a:off x="7234162" y="3080557"/>
              <a:ext cx="86508" cy="60393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8" name="Google Shape;1898;p52"/>
            <p:cNvSpPr/>
            <p:nvPr/>
          </p:nvSpPr>
          <p:spPr>
            <a:xfrm>
              <a:off x="7234162" y="2994460"/>
              <a:ext cx="86716" cy="6036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493" y="1149"/>
                    <a:pt x="2019" y="0"/>
                    <a:pt x="10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9" name="Google Shape;1899;p52"/>
            <p:cNvSpPr/>
            <p:nvPr/>
          </p:nvSpPr>
          <p:spPr>
            <a:xfrm>
              <a:off x="7128148" y="3080557"/>
              <a:ext cx="86821" cy="60393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0" name="Google Shape;1900;p52"/>
            <p:cNvSpPr/>
            <p:nvPr/>
          </p:nvSpPr>
          <p:spPr>
            <a:xfrm>
              <a:off x="7128148" y="2994460"/>
              <a:ext cx="86716" cy="6036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2" y="2039"/>
                    <a:pt x="1830" y="1821"/>
                  </a:cubicBezTo>
                  <a:cubicBezTo>
                    <a:pt x="2494" y="1149"/>
                    <a:pt x="2028" y="0"/>
                    <a:pt x="10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901" name="Google Shape;1901;p52"/>
            <p:cNvCxnSpPr/>
            <p:nvPr/>
          </p:nvCxnSpPr>
          <p:spPr>
            <a:xfrm rot="10800000">
              <a:off x="2683638" y="2138608"/>
              <a:ext cx="680400" cy="89670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38100" dist="23000" dir="5400000" rotWithShape="0">
                <a:srgbClr val="000000">
                  <a:alpha val="34120"/>
                </a:srgbClr>
              </a:outerShdw>
            </a:effectLst>
          </p:spPr>
        </p:cxnSp>
        <p:cxnSp>
          <p:nvCxnSpPr>
            <p:cNvPr id="1902" name="Google Shape;1902;p52"/>
            <p:cNvCxnSpPr/>
            <p:nvPr/>
          </p:nvCxnSpPr>
          <p:spPr>
            <a:xfrm flipH="1">
              <a:off x="2165874" y="3112763"/>
              <a:ext cx="749400" cy="25410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38100" dist="23000" dir="5400000" rotWithShape="0">
                <a:srgbClr val="000000">
                  <a:alpha val="34120"/>
                </a:srgbClr>
              </a:outerShdw>
            </a:effectLst>
          </p:spPr>
        </p:cxnSp>
        <p:cxnSp>
          <p:nvCxnSpPr>
            <p:cNvPr id="1903" name="Google Shape;1903;p52"/>
            <p:cNvCxnSpPr/>
            <p:nvPr/>
          </p:nvCxnSpPr>
          <p:spPr>
            <a:xfrm flipH="1">
              <a:off x="2255399" y="3122288"/>
              <a:ext cx="683700" cy="104370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38100" dist="23000" dir="5400000" rotWithShape="0">
                <a:srgbClr val="000000">
                  <a:alpha val="34120"/>
                </a:srgbClr>
              </a:outerShdw>
            </a:effectLst>
          </p:spPr>
        </p:cxnSp>
        <p:cxnSp>
          <p:nvCxnSpPr>
            <p:cNvPr id="1904" name="Google Shape;1904;p52"/>
            <p:cNvCxnSpPr/>
            <p:nvPr/>
          </p:nvCxnSpPr>
          <p:spPr>
            <a:xfrm flipH="1">
              <a:off x="3247856" y="3295157"/>
              <a:ext cx="415500" cy="124830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38100" dist="23000" dir="5400000" rotWithShape="0">
                <a:srgbClr val="000000">
                  <a:alpha val="34120"/>
                </a:srgbClr>
              </a:outerShdw>
            </a:effectLst>
          </p:spPr>
        </p:cxnSp>
        <p:cxnSp>
          <p:nvCxnSpPr>
            <p:cNvPr id="1905" name="Google Shape;1905;p52"/>
            <p:cNvCxnSpPr/>
            <p:nvPr/>
          </p:nvCxnSpPr>
          <p:spPr>
            <a:xfrm flipH="1">
              <a:off x="5672982" y="2762305"/>
              <a:ext cx="756600" cy="49680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38100" dist="23000" dir="5400000" rotWithShape="0">
                <a:srgbClr val="000000">
                  <a:alpha val="34120"/>
                </a:srgbClr>
              </a:outerShdw>
            </a:effectLst>
          </p:spPr>
        </p:cxnSp>
        <p:cxnSp>
          <p:nvCxnSpPr>
            <p:cNvPr id="1906" name="Google Shape;1906;p52"/>
            <p:cNvCxnSpPr/>
            <p:nvPr/>
          </p:nvCxnSpPr>
          <p:spPr>
            <a:xfrm rot="10800000">
              <a:off x="5672765" y="2479276"/>
              <a:ext cx="618600" cy="11010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38100" dist="23000" dir="5400000" rotWithShape="0">
                <a:srgbClr val="000000">
                  <a:alpha val="34120"/>
                </a:srgbClr>
              </a:outerShdw>
            </a:effectLst>
          </p:spPr>
        </p:cxnSp>
        <p:cxnSp>
          <p:nvCxnSpPr>
            <p:cNvPr id="1907" name="Google Shape;1907;p52"/>
            <p:cNvCxnSpPr>
              <a:endCxn id="1908" idx="3"/>
            </p:cNvCxnSpPr>
            <p:nvPr/>
          </p:nvCxnSpPr>
          <p:spPr>
            <a:xfrm flipH="1">
              <a:off x="8197870" y="3712895"/>
              <a:ext cx="350400" cy="54750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38100" dist="23000" dir="5400000" rotWithShape="0">
                <a:srgbClr val="000000">
                  <a:alpha val="34120"/>
                </a:srgbClr>
              </a:outerShdw>
            </a:effectLst>
          </p:spPr>
        </p:cxnSp>
        <p:cxnSp>
          <p:nvCxnSpPr>
            <p:cNvPr id="1909" name="Google Shape;1909;p52"/>
            <p:cNvCxnSpPr/>
            <p:nvPr/>
          </p:nvCxnSpPr>
          <p:spPr>
            <a:xfrm flipH="1">
              <a:off x="9166174" y="4065263"/>
              <a:ext cx="15600" cy="65070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38100" dist="23000" dir="5400000" rotWithShape="0">
                <a:srgbClr val="000000">
                  <a:alpha val="34120"/>
                </a:srgbClr>
              </a:outerShdw>
            </a:effectLst>
          </p:spPr>
        </p:cxnSp>
        <p:cxnSp>
          <p:nvCxnSpPr>
            <p:cNvPr id="1910" name="Google Shape;1910;p52"/>
            <p:cNvCxnSpPr/>
            <p:nvPr/>
          </p:nvCxnSpPr>
          <p:spPr>
            <a:xfrm rot="10800000">
              <a:off x="6312349" y="2244013"/>
              <a:ext cx="650100" cy="444900"/>
            </a:xfrm>
            <a:prstGeom prst="straightConnector1">
              <a:avLst/>
            </a:prstGeom>
            <a:noFill/>
            <a:ln w="381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38100" dist="23000" dir="5400000" rotWithShape="0">
                <a:srgbClr val="000000">
                  <a:alpha val="34120"/>
                </a:srgbClr>
              </a:outerShdw>
            </a:effectLst>
          </p:spPr>
        </p:cxnSp>
        <p:cxnSp>
          <p:nvCxnSpPr>
            <p:cNvPr id="1911" name="Google Shape;1911;p52"/>
            <p:cNvCxnSpPr/>
            <p:nvPr/>
          </p:nvCxnSpPr>
          <p:spPr>
            <a:xfrm flipH="1">
              <a:off x="6352355" y="2762305"/>
              <a:ext cx="389700" cy="58260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38100" dist="23000" dir="5400000" rotWithShape="0">
                <a:srgbClr val="000000">
                  <a:alpha val="34120"/>
                </a:srgbClr>
              </a:outerShdw>
            </a:effectLst>
          </p:spPr>
        </p:cxnSp>
        <p:sp>
          <p:nvSpPr>
            <p:cNvPr id="1912" name="Google Shape;1912;p52"/>
            <p:cNvSpPr/>
            <p:nvPr/>
          </p:nvSpPr>
          <p:spPr>
            <a:xfrm>
              <a:off x="2678489" y="2736113"/>
              <a:ext cx="86543" cy="60393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3" name="Google Shape;1913;p52"/>
            <p:cNvSpPr/>
            <p:nvPr/>
          </p:nvSpPr>
          <p:spPr>
            <a:xfrm>
              <a:off x="2678489" y="2649987"/>
              <a:ext cx="86543" cy="60393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4" name="Google Shape;1914;p52"/>
            <p:cNvSpPr/>
            <p:nvPr/>
          </p:nvSpPr>
          <p:spPr>
            <a:xfrm>
              <a:off x="2678489" y="2564117"/>
              <a:ext cx="86543" cy="6028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5" name="Google Shape;1915;p52"/>
            <p:cNvSpPr/>
            <p:nvPr/>
          </p:nvSpPr>
          <p:spPr>
            <a:xfrm>
              <a:off x="2678489" y="2478020"/>
              <a:ext cx="86543" cy="60252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6" name="Google Shape;1916;p52"/>
            <p:cNvSpPr/>
            <p:nvPr/>
          </p:nvSpPr>
          <p:spPr>
            <a:xfrm>
              <a:off x="2678489" y="2391894"/>
              <a:ext cx="86543" cy="6028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7" name="Google Shape;1917;p52"/>
            <p:cNvSpPr/>
            <p:nvPr/>
          </p:nvSpPr>
          <p:spPr>
            <a:xfrm>
              <a:off x="2678489" y="2305768"/>
              <a:ext cx="86543" cy="60393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8" name="Google Shape;1918;p52"/>
            <p:cNvSpPr/>
            <p:nvPr/>
          </p:nvSpPr>
          <p:spPr>
            <a:xfrm>
              <a:off x="2678489" y="2219898"/>
              <a:ext cx="86543" cy="60167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9" name="Google Shape;1919;p52"/>
            <p:cNvSpPr/>
            <p:nvPr/>
          </p:nvSpPr>
          <p:spPr>
            <a:xfrm>
              <a:off x="2572510" y="2649987"/>
              <a:ext cx="86508" cy="60393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0" name="Google Shape;1920;p52"/>
            <p:cNvSpPr/>
            <p:nvPr/>
          </p:nvSpPr>
          <p:spPr>
            <a:xfrm>
              <a:off x="2572510" y="2564117"/>
              <a:ext cx="86508" cy="6019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1" name="Google Shape;1921;p52"/>
            <p:cNvSpPr/>
            <p:nvPr/>
          </p:nvSpPr>
          <p:spPr>
            <a:xfrm>
              <a:off x="2572510" y="2478020"/>
              <a:ext cx="86508" cy="60252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2" name="Google Shape;1922;p52"/>
            <p:cNvSpPr/>
            <p:nvPr/>
          </p:nvSpPr>
          <p:spPr>
            <a:xfrm>
              <a:off x="2572510" y="2391894"/>
              <a:ext cx="86508" cy="6028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3" name="Google Shape;1923;p52"/>
            <p:cNvSpPr/>
            <p:nvPr/>
          </p:nvSpPr>
          <p:spPr>
            <a:xfrm>
              <a:off x="2572510" y="2305768"/>
              <a:ext cx="86508" cy="60393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4" name="Google Shape;1924;p52"/>
            <p:cNvSpPr/>
            <p:nvPr/>
          </p:nvSpPr>
          <p:spPr>
            <a:xfrm>
              <a:off x="2572510" y="2219898"/>
              <a:ext cx="86508" cy="60167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5" name="Google Shape;1925;p52"/>
            <p:cNvSpPr/>
            <p:nvPr/>
          </p:nvSpPr>
          <p:spPr>
            <a:xfrm>
              <a:off x="2466496" y="2478020"/>
              <a:ext cx="86821" cy="60252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6" name="Google Shape;1926;p52"/>
            <p:cNvSpPr/>
            <p:nvPr/>
          </p:nvSpPr>
          <p:spPr>
            <a:xfrm>
              <a:off x="2466496" y="2391894"/>
              <a:ext cx="86821" cy="6028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7" name="Google Shape;1927;p52"/>
            <p:cNvSpPr/>
            <p:nvPr/>
          </p:nvSpPr>
          <p:spPr>
            <a:xfrm>
              <a:off x="2466496" y="2305768"/>
              <a:ext cx="86821" cy="60393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8" name="Google Shape;1928;p52"/>
            <p:cNvSpPr/>
            <p:nvPr/>
          </p:nvSpPr>
          <p:spPr>
            <a:xfrm>
              <a:off x="2466496" y="2219898"/>
              <a:ext cx="86821" cy="60167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9" name="Google Shape;1929;p52"/>
            <p:cNvSpPr/>
            <p:nvPr/>
          </p:nvSpPr>
          <p:spPr>
            <a:xfrm>
              <a:off x="2360517" y="2478020"/>
              <a:ext cx="86508" cy="60252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0" name="Google Shape;1930;p52"/>
            <p:cNvSpPr/>
            <p:nvPr/>
          </p:nvSpPr>
          <p:spPr>
            <a:xfrm>
              <a:off x="2360517" y="2391894"/>
              <a:ext cx="86508" cy="6028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1" name="Google Shape;1931;p52"/>
            <p:cNvSpPr/>
            <p:nvPr/>
          </p:nvSpPr>
          <p:spPr>
            <a:xfrm>
              <a:off x="2360517" y="2305768"/>
              <a:ext cx="86508" cy="60393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2" name="Google Shape;1932;p52"/>
            <p:cNvSpPr/>
            <p:nvPr/>
          </p:nvSpPr>
          <p:spPr>
            <a:xfrm>
              <a:off x="2360517" y="2219898"/>
              <a:ext cx="86508" cy="60167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3" name="Google Shape;1933;p52"/>
            <p:cNvSpPr/>
            <p:nvPr/>
          </p:nvSpPr>
          <p:spPr>
            <a:xfrm>
              <a:off x="2254504" y="2478020"/>
              <a:ext cx="86543" cy="60252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4" name="Google Shape;1934;p52"/>
            <p:cNvSpPr/>
            <p:nvPr/>
          </p:nvSpPr>
          <p:spPr>
            <a:xfrm>
              <a:off x="2254504" y="2391894"/>
              <a:ext cx="86543" cy="6028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5" name="Google Shape;1935;p52"/>
            <p:cNvSpPr/>
            <p:nvPr/>
          </p:nvSpPr>
          <p:spPr>
            <a:xfrm>
              <a:off x="2254504" y="2305768"/>
              <a:ext cx="86543" cy="60393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6" name="Google Shape;1936;p52"/>
            <p:cNvSpPr/>
            <p:nvPr/>
          </p:nvSpPr>
          <p:spPr>
            <a:xfrm>
              <a:off x="2254504" y="2219898"/>
              <a:ext cx="86543" cy="60167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7" name="Google Shape;1937;p52"/>
            <p:cNvSpPr/>
            <p:nvPr/>
          </p:nvSpPr>
          <p:spPr>
            <a:xfrm>
              <a:off x="2148524" y="2478020"/>
              <a:ext cx="86786" cy="60252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8" name="Google Shape;1938;p52"/>
            <p:cNvSpPr/>
            <p:nvPr/>
          </p:nvSpPr>
          <p:spPr>
            <a:xfrm>
              <a:off x="2148524" y="2391894"/>
              <a:ext cx="86786" cy="6028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9" name="Google Shape;1939;p52"/>
            <p:cNvSpPr/>
            <p:nvPr/>
          </p:nvSpPr>
          <p:spPr>
            <a:xfrm>
              <a:off x="2148524" y="2305768"/>
              <a:ext cx="86786" cy="60393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0" name="Google Shape;1940;p52"/>
            <p:cNvSpPr/>
            <p:nvPr/>
          </p:nvSpPr>
          <p:spPr>
            <a:xfrm>
              <a:off x="2148524" y="2219898"/>
              <a:ext cx="86786" cy="60167"/>
            </a:xfrm>
            <a:custGeom>
              <a:avLst/>
              <a:gdLst/>
              <a:ahLst/>
              <a:cxnLst/>
              <a:rect l="l" t="t" r="r" b="b"/>
              <a:pathLst>
                <a:path w="2496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1" name="Google Shape;1941;p52"/>
            <p:cNvSpPr/>
            <p:nvPr/>
          </p:nvSpPr>
          <p:spPr>
            <a:xfrm>
              <a:off x="2042511" y="2478020"/>
              <a:ext cx="86821" cy="60252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2" name="Google Shape;1942;p52"/>
            <p:cNvSpPr/>
            <p:nvPr/>
          </p:nvSpPr>
          <p:spPr>
            <a:xfrm>
              <a:off x="2042511" y="2391894"/>
              <a:ext cx="86821" cy="6028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3" name="Google Shape;1943;p52"/>
            <p:cNvSpPr/>
            <p:nvPr/>
          </p:nvSpPr>
          <p:spPr>
            <a:xfrm>
              <a:off x="2042511" y="2305768"/>
              <a:ext cx="86821" cy="60393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1"/>
                    <a:pt x="0" y="1066"/>
                  </a:cubicBezTo>
                  <a:cubicBezTo>
                    <a:pt x="0" y="1710"/>
                    <a:pt x="529" y="2138"/>
                    <a:pt x="1078" y="2138"/>
                  </a:cubicBezTo>
                  <a:cubicBezTo>
                    <a:pt x="1340" y="2138"/>
                    <a:pt x="1606" y="2040"/>
                    <a:pt x="1821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4" name="Google Shape;1944;p52"/>
            <p:cNvSpPr/>
            <p:nvPr/>
          </p:nvSpPr>
          <p:spPr>
            <a:xfrm>
              <a:off x="2042511" y="2219898"/>
              <a:ext cx="86821" cy="60167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1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5" name="Google Shape;1945;p52"/>
            <p:cNvSpPr/>
            <p:nvPr/>
          </p:nvSpPr>
          <p:spPr>
            <a:xfrm>
              <a:off x="1936810" y="2564117"/>
              <a:ext cx="86716" cy="60195"/>
            </a:xfrm>
            <a:custGeom>
              <a:avLst/>
              <a:gdLst/>
              <a:ahLst/>
              <a:cxnLst/>
              <a:rect l="l" t="t" r="r" b="b"/>
              <a:pathLst>
                <a:path w="2494" h="2131" extrusionOk="0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80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3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6" name="Google Shape;1946;p52"/>
            <p:cNvSpPr/>
            <p:nvPr/>
          </p:nvSpPr>
          <p:spPr>
            <a:xfrm>
              <a:off x="1936810" y="2477991"/>
              <a:ext cx="86716" cy="60224"/>
            </a:xfrm>
            <a:custGeom>
              <a:avLst/>
              <a:gdLst/>
              <a:ahLst/>
              <a:cxnLst/>
              <a:rect l="l" t="t" r="r" b="b"/>
              <a:pathLst>
                <a:path w="2494" h="2132" extrusionOk="0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81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93" y="1150"/>
                    <a:pt x="2020" y="1"/>
                    <a:pt x="10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7" name="Google Shape;1947;p52"/>
            <p:cNvSpPr/>
            <p:nvPr/>
          </p:nvSpPr>
          <p:spPr>
            <a:xfrm>
              <a:off x="1936810" y="2391894"/>
              <a:ext cx="86786" cy="6028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39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8" name="Google Shape;1948;p52"/>
            <p:cNvSpPr/>
            <p:nvPr/>
          </p:nvSpPr>
          <p:spPr>
            <a:xfrm>
              <a:off x="1936810" y="2305768"/>
              <a:ext cx="86786" cy="60393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9" name="Google Shape;1949;p52"/>
            <p:cNvSpPr/>
            <p:nvPr/>
          </p:nvSpPr>
          <p:spPr>
            <a:xfrm>
              <a:off x="1936810" y="2219898"/>
              <a:ext cx="86716" cy="60195"/>
            </a:xfrm>
            <a:custGeom>
              <a:avLst/>
              <a:gdLst/>
              <a:ahLst/>
              <a:cxnLst/>
              <a:rect l="l" t="t" r="r" b="b"/>
              <a:pathLst>
                <a:path w="2494" h="2131" extrusionOk="0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3" y="1141"/>
                    <a:pt x="2020" y="1"/>
                    <a:pt x="10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0" name="Google Shape;1950;p52"/>
            <p:cNvSpPr/>
            <p:nvPr/>
          </p:nvSpPr>
          <p:spPr>
            <a:xfrm>
              <a:off x="1830796" y="2649987"/>
              <a:ext cx="86543" cy="60393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1" name="Google Shape;1951;p52"/>
            <p:cNvSpPr/>
            <p:nvPr/>
          </p:nvSpPr>
          <p:spPr>
            <a:xfrm>
              <a:off x="1830796" y="2564117"/>
              <a:ext cx="86543" cy="6019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2" name="Google Shape;1952;p52"/>
            <p:cNvSpPr/>
            <p:nvPr/>
          </p:nvSpPr>
          <p:spPr>
            <a:xfrm>
              <a:off x="1830796" y="2478020"/>
              <a:ext cx="86543" cy="60252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3" name="Google Shape;1953;p52"/>
            <p:cNvSpPr/>
            <p:nvPr/>
          </p:nvSpPr>
          <p:spPr>
            <a:xfrm>
              <a:off x="1830796" y="2391894"/>
              <a:ext cx="86543" cy="6028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4" name="Google Shape;1954;p52"/>
            <p:cNvSpPr/>
            <p:nvPr/>
          </p:nvSpPr>
          <p:spPr>
            <a:xfrm>
              <a:off x="1830796" y="2305768"/>
              <a:ext cx="86543" cy="60393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5" name="Google Shape;1955;p52"/>
            <p:cNvSpPr/>
            <p:nvPr/>
          </p:nvSpPr>
          <p:spPr>
            <a:xfrm>
              <a:off x="1830796" y="2219898"/>
              <a:ext cx="86438" cy="60167"/>
            </a:xfrm>
            <a:custGeom>
              <a:avLst/>
              <a:gdLst/>
              <a:ahLst/>
              <a:cxnLst/>
              <a:rect l="l" t="t" r="r" b="b"/>
              <a:pathLst>
                <a:path w="2486" h="2130" extrusionOk="0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86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6" name="Google Shape;1956;p52"/>
            <p:cNvSpPr/>
            <p:nvPr/>
          </p:nvSpPr>
          <p:spPr>
            <a:xfrm>
              <a:off x="1724817" y="2649987"/>
              <a:ext cx="86508" cy="60393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4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7" name="Google Shape;1957;p52"/>
            <p:cNvSpPr/>
            <p:nvPr/>
          </p:nvSpPr>
          <p:spPr>
            <a:xfrm>
              <a:off x="1724817" y="2478020"/>
              <a:ext cx="86508" cy="60252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8" name="Google Shape;1958;p52"/>
            <p:cNvSpPr/>
            <p:nvPr/>
          </p:nvSpPr>
          <p:spPr>
            <a:xfrm>
              <a:off x="1724817" y="2391894"/>
              <a:ext cx="86508" cy="6028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9" name="Google Shape;1959;p52"/>
            <p:cNvSpPr/>
            <p:nvPr/>
          </p:nvSpPr>
          <p:spPr>
            <a:xfrm>
              <a:off x="1724817" y="2305768"/>
              <a:ext cx="86508" cy="60393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37100" tIns="137100" rIns="137100" bIns="1371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960" name="Google Shape;1960;p52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545910" y="3100606"/>
              <a:ext cx="672900" cy="6423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1961" name="Google Shape;1961;p52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2014261" y="1487847"/>
              <a:ext cx="665400" cy="6423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1962" name="Google Shape;1962;p52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2619564" y="4464866"/>
              <a:ext cx="665400" cy="6189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1963" name="Google Shape;1963;p52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6049330" y="3366663"/>
              <a:ext cx="642000" cy="574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1908" name="Google Shape;1908;p52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7876870" y="4260395"/>
              <a:ext cx="642000" cy="6420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1964" name="Google Shape;1964;p52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8863040" y="4736562"/>
              <a:ext cx="621300" cy="6420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pic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over Slide 4">
  <p:cSld name="TITLE_AND_BODY_1_1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>
            <a:spLocks noGrp="1"/>
          </p:cNvSpPr>
          <p:nvPr>
            <p:ph type="sldNum" idx="12"/>
          </p:nvPr>
        </p:nvSpPr>
        <p:spPr>
          <a:xfrm>
            <a:off x="8828832" y="9258443"/>
            <a:ext cx="4278900" cy="41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600" tIns="68600" rIns="68600" bIns="68600" anchor="ctr" anchorCtr="0">
            <a:noAutofit/>
          </a:bodyPr>
          <a:lstStyle>
            <a:lvl1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8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8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8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8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8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8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8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8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8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2" name="Google Shape;42;p6"/>
          <p:cNvPicPr preferRelativeResize="0"/>
          <p:nvPr/>
        </p:nvPicPr>
        <p:blipFill rotWithShape="1">
          <a:blip r:embed="rId2">
            <a:alphaModFix/>
          </a:blip>
          <a:srcRect l="99" r="89"/>
          <a:stretch/>
        </p:blipFill>
        <p:spPr>
          <a:xfrm>
            <a:off x="-22861" y="-22860"/>
            <a:ext cx="18333720" cy="10332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43;p6" descr="Google Shape;329;p7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312599" y="533675"/>
            <a:ext cx="1410327" cy="1410477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6"/>
          <p:cNvSpPr txBox="1">
            <a:spLocks noGrp="1"/>
          </p:cNvSpPr>
          <p:nvPr>
            <p:ph type="title"/>
          </p:nvPr>
        </p:nvSpPr>
        <p:spPr>
          <a:xfrm>
            <a:off x="1967250" y="3049225"/>
            <a:ext cx="12807300" cy="1233000"/>
          </a:xfrm>
          <a:prstGeom prst="rect">
            <a:avLst/>
          </a:prstGeom>
        </p:spPr>
        <p:txBody>
          <a:bodyPr spcFirstLastPara="1" wrap="square" lIns="68600" tIns="68600" rIns="68600" bIns="686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EC925"/>
              </a:buClr>
              <a:buSzPts val="6300"/>
              <a:buNone/>
              <a:defRPr sz="6300">
                <a:solidFill>
                  <a:srgbClr val="FEC92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8900"/>
              <a:buNone/>
              <a:defRPr>
                <a:latin typeface="Hind Medium"/>
                <a:ea typeface="Hind Medium"/>
                <a:cs typeface="Hind Medium"/>
                <a:sym typeface="Hin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8900"/>
              <a:buNone/>
              <a:defRPr>
                <a:latin typeface="Hind Medium"/>
                <a:ea typeface="Hind Medium"/>
                <a:cs typeface="Hind Medium"/>
                <a:sym typeface="Hin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8900"/>
              <a:buNone/>
              <a:defRPr>
                <a:latin typeface="Hind Medium"/>
                <a:ea typeface="Hind Medium"/>
                <a:cs typeface="Hind Medium"/>
                <a:sym typeface="Hin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8900"/>
              <a:buNone/>
              <a:defRPr>
                <a:latin typeface="Hind Medium"/>
                <a:ea typeface="Hind Medium"/>
                <a:cs typeface="Hind Medium"/>
                <a:sym typeface="Hin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8900"/>
              <a:buNone/>
              <a:defRPr>
                <a:latin typeface="Hind Medium"/>
                <a:ea typeface="Hind Medium"/>
                <a:cs typeface="Hind Medium"/>
                <a:sym typeface="Hin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8900"/>
              <a:buNone/>
              <a:defRPr>
                <a:latin typeface="Hind Medium"/>
                <a:ea typeface="Hind Medium"/>
                <a:cs typeface="Hind Medium"/>
                <a:sym typeface="Hin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8900"/>
              <a:buNone/>
              <a:defRPr>
                <a:latin typeface="Hind Medium"/>
                <a:ea typeface="Hind Medium"/>
                <a:cs typeface="Hind Medium"/>
                <a:sym typeface="Hin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8900"/>
              <a:buNone/>
              <a:defRPr>
                <a:latin typeface="Hind Medium"/>
                <a:ea typeface="Hind Medium"/>
                <a:cs typeface="Hind Medium"/>
                <a:sym typeface="Hind Medium"/>
              </a:defRPr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subTitle" idx="1"/>
          </p:nvPr>
        </p:nvSpPr>
        <p:spPr>
          <a:xfrm>
            <a:off x="1967250" y="4282225"/>
            <a:ext cx="11307300" cy="1233000"/>
          </a:xfrm>
          <a:prstGeom prst="rect">
            <a:avLst/>
          </a:prstGeom>
        </p:spPr>
        <p:txBody>
          <a:bodyPr spcFirstLastPara="1" wrap="square" lIns="68600" tIns="68600" rIns="68600" bIns="68600" anchor="t" anchorCtr="0">
            <a:noAutofit/>
          </a:bodyPr>
          <a:lstStyle>
            <a:lvl1pPr lvl="0" rtl="0">
              <a:spcBef>
                <a:spcPts val="1500"/>
              </a:spcBef>
              <a:spcAft>
                <a:spcPts val="0"/>
              </a:spcAft>
              <a:buClr>
                <a:srgbClr val="F4F3EE"/>
              </a:buClr>
              <a:buSzPts val="3200"/>
              <a:buNone/>
              <a:defRPr sz="3200">
                <a:solidFill>
                  <a:srgbClr val="F4F3EE"/>
                </a:solidFill>
              </a:defRPr>
            </a:lvl1pPr>
            <a:lvl2pPr lvl="1" rtl="0">
              <a:spcBef>
                <a:spcPts val="150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150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150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150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150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150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150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150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subTitle" idx="2"/>
          </p:nvPr>
        </p:nvSpPr>
        <p:spPr>
          <a:xfrm>
            <a:off x="1967250" y="7615975"/>
            <a:ext cx="11307300" cy="1233000"/>
          </a:xfrm>
          <a:prstGeom prst="rect">
            <a:avLst/>
          </a:prstGeom>
        </p:spPr>
        <p:txBody>
          <a:bodyPr spcFirstLastPara="1" wrap="square" lIns="68600" tIns="68600" rIns="68600" bIns="68600" anchor="t" anchorCtr="0">
            <a:noAutofit/>
          </a:bodyPr>
          <a:lstStyle>
            <a:lvl1pPr lvl="0" rtl="0">
              <a:spcBef>
                <a:spcPts val="1500"/>
              </a:spcBef>
              <a:spcAft>
                <a:spcPts val="0"/>
              </a:spcAft>
              <a:buClr>
                <a:srgbClr val="FEFEFE"/>
              </a:buClr>
              <a:buSzPts val="3200"/>
              <a:buNone/>
              <a:defRPr sz="3200">
                <a:solidFill>
                  <a:srgbClr val="FEFEFE"/>
                </a:solidFill>
              </a:defRPr>
            </a:lvl1pPr>
            <a:lvl2pPr lvl="1" rtl="0">
              <a:spcBef>
                <a:spcPts val="150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>
                <a:solidFill>
                  <a:srgbClr val="FEFEFE"/>
                </a:solidFill>
              </a:defRPr>
            </a:lvl2pPr>
            <a:lvl3pPr lvl="2" rtl="0">
              <a:spcBef>
                <a:spcPts val="150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>
                <a:solidFill>
                  <a:srgbClr val="FEFEFE"/>
                </a:solidFill>
              </a:defRPr>
            </a:lvl3pPr>
            <a:lvl4pPr lvl="3" rtl="0">
              <a:spcBef>
                <a:spcPts val="150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>
                <a:solidFill>
                  <a:srgbClr val="FEFEFE"/>
                </a:solidFill>
              </a:defRPr>
            </a:lvl4pPr>
            <a:lvl5pPr lvl="4" rtl="0">
              <a:spcBef>
                <a:spcPts val="150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>
                <a:solidFill>
                  <a:srgbClr val="FEFEFE"/>
                </a:solidFill>
              </a:defRPr>
            </a:lvl5pPr>
            <a:lvl6pPr lvl="5" rtl="0">
              <a:spcBef>
                <a:spcPts val="150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>
                <a:solidFill>
                  <a:srgbClr val="FEFEFE"/>
                </a:solidFill>
              </a:defRPr>
            </a:lvl6pPr>
            <a:lvl7pPr lvl="6" rtl="0">
              <a:spcBef>
                <a:spcPts val="150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>
                <a:solidFill>
                  <a:srgbClr val="FEFEFE"/>
                </a:solidFill>
              </a:defRPr>
            </a:lvl7pPr>
            <a:lvl8pPr lvl="7" rtl="0">
              <a:spcBef>
                <a:spcPts val="150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>
                <a:solidFill>
                  <a:srgbClr val="FEFEFE"/>
                </a:solidFill>
              </a:defRPr>
            </a:lvl8pPr>
            <a:lvl9pPr lvl="8" rtl="0">
              <a:spcBef>
                <a:spcPts val="150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>
                <a:solidFill>
                  <a:srgbClr val="FEFEFE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6"/>
          <p:cNvSpPr txBox="1"/>
          <p:nvPr/>
        </p:nvSpPr>
        <p:spPr>
          <a:xfrm>
            <a:off x="581260" y="9842905"/>
            <a:ext cx="1897800" cy="21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50" tIns="34250" rIns="34250" bIns="34250" anchor="t" anchorCtr="0">
            <a:spAutoFit/>
          </a:bodyPr>
          <a:lstStyle/>
          <a:p>
            <a:pPr marL="0" marR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D3D3D1"/>
              </a:buClr>
              <a:buSzPts val="1200"/>
              <a:buFont typeface="Hind"/>
              <a:buNone/>
            </a:pPr>
            <a:r>
              <a:rPr lang="en-US" sz="1200" b="0" i="0" u="none" strike="noStrike" cap="none">
                <a:solidFill>
                  <a:srgbClr val="5E5E5E"/>
                </a:solidFill>
                <a:latin typeface="Hind"/>
                <a:ea typeface="Hind"/>
                <a:cs typeface="Hind"/>
                <a:sym typeface="Hind"/>
              </a:rPr>
              <a:t>H2O.ai Confidential</a:t>
            </a:r>
            <a:endParaRPr sz="1100">
              <a:solidFill>
                <a:srgbClr val="5E5E5E"/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Contents_1">
  <p:cSld name="5_Layout Slide">
    <p:bg>
      <p:bgPr>
        <a:solidFill>
          <a:srgbClr val="E8E5E1"/>
        </a:solid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8839199" y="9258300"/>
            <a:ext cx="42672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600" tIns="68600" rIns="68600" bIns="686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8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8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8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8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8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8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8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8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8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title"/>
          </p:nvPr>
        </p:nvSpPr>
        <p:spPr>
          <a:xfrm>
            <a:off x="7761400" y="2048025"/>
            <a:ext cx="8683200" cy="1413300"/>
          </a:xfrm>
          <a:prstGeom prst="rect">
            <a:avLst/>
          </a:prstGeom>
        </p:spPr>
        <p:txBody>
          <a:bodyPr spcFirstLastPara="1" wrap="square" lIns="68600" tIns="68600" rIns="68600" bIns="686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300"/>
              <a:buFont typeface="Montserrat"/>
              <a:buNone/>
              <a:defRPr sz="4300" b="1">
                <a:solidFill>
                  <a:srgbClr val="262626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8900"/>
              <a:buNone/>
              <a:defRPr>
                <a:latin typeface="Hind Medium"/>
                <a:ea typeface="Hind Medium"/>
                <a:cs typeface="Hind Medium"/>
                <a:sym typeface="Hind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8900"/>
              <a:buNone/>
              <a:defRPr>
                <a:latin typeface="Hind Medium"/>
                <a:ea typeface="Hind Medium"/>
                <a:cs typeface="Hind Medium"/>
                <a:sym typeface="Hind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8900"/>
              <a:buNone/>
              <a:defRPr>
                <a:latin typeface="Hind Medium"/>
                <a:ea typeface="Hind Medium"/>
                <a:cs typeface="Hind Medium"/>
                <a:sym typeface="Hind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8900"/>
              <a:buNone/>
              <a:defRPr>
                <a:latin typeface="Hind Medium"/>
                <a:ea typeface="Hind Medium"/>
                <a:cs typeface="Hind Medium"/>
                <a:sym typeface="Hind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8900"/>
              <a:buNone/>
              <a:defRPr>
                <a:latin typeface="Hind Medium"/>
                <a:ea typeface="Hind Medium"/>
                <a:cs typeface="Hind Medium"/>
                <a:sym typeface="Hind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8900"/>
              <a:buNone/>
              <a:defRPr>
                <a:latin typeface="Hind Medium"/>
                <a:ea typeface="Hind Medium"/>
                <a:cs typeface="Hind Medium"/>
                <a:sym typeface="Hind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8900"/>
              <a:buNone/>
              <a:defRPr>
                <a:latin typeface="Hind Medium"/>
                <a:ea typeface="Hind Medium"/>
                <a:cs typeface="Hind Medium"/>
                <a:sym typeface="Hind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8900"/>
              <a:buNone/>
              <a:defRPr>
                <a:latin typeface="Hind Medium"/>
                <a:ea typeface="Hind Medium"/>
                <a:cs typeface="Hind Medium"/>
                <a:sym typeface="Hind Medium"/>
              </a:defRPr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body" idx="1"/>
          </p:nvPr>
        </p:nvSpPr>
        <p:spPr>
          <a:xfrm>
            <a:off x="7992150" y="3663375"/>
            <a:ext cx="8059800" cy="5367600"/>
          </a:xfrm>
          <a:prstGeom prst="rect">
            <a:avLst/>
          </a:prstGeom>
        </p:spPr>
        <p:txBody>
          <a:bodyPr spcFirstLastPara="1" wrap="square" lIns="68600" tIns="68600" rIns="68600" bIns="68600" anchor="t" anchorCtr="0">
            <a:noAutofit/>
          </a:bodyPr>
          <a:lstStyle>
            <a:lvl1pPr marL="457200" lvl="0" indent="-406400">
              <a:spcBef>
                <a:spcPts val="1500"/>
              </a:spcBef>
              <a:spcAft>
                <a:spcPts val="0"/>
              </a:spcAft>
              <a:buSzPts val="2800"/>
              <a:buChar char="•"/>
              <a:defRPr sz="2800"/>
            </a:lvl1pPr>
            <a:lvl2pPr marL="914400" lvl="1" indent="-406400">
              <a:spcBef>
                <a:spcPts val="1500"/>
              </a:spcBef>
              <a:spcAft>
                <a:spcPts val="0"/>
              </a:spcAft>
              <a:buSzPts val="2800"/>
              <a:buChar char="–"/>
              <a:defRPr sz="2800"/>
            </a:lvl2pPr>
            <a:lvl3pPr marL="1371600" lvl="2" indent="-406400">
              <a:spcBef>
                <a:spcPts val="1500"/>
              </a:spcBef>
              <a:spcAft>
                <a:spcPts val="0"/>
              </a:spcAft>
              <a:buSzPts val="2800"/>
              <a:buChar char="•"/>
              <a:defRPr sz="2800"/>
            </a:lvl3pPr>
            <a:lvl4pPr marL="1828800" lvl="3" indent="-406400">
              <a:spcBef>
                <a:spcPts val="1500"/>
              </a:spcBef>
              <a:spcAft>
                <a:spcPts val="0"/>
              </a:spcAft>
              <a:buSzPts val="2800"/>
              <a:buChar char="–"/>
              <a:defRPr sz="2800"/>
            </a:lvl4pPr>
            <a:lvl5pPr marL="2286000" lvl="4" indent="-406400">
              <a:spcBef>
                <a:spcPts val="1500"/>
              </a:spcBef>
              <a:spcAft>
                <a:spcPts val="0"/>
              </a:spcAft>
              <a:buSzPts val="2800"/>
              <a:buChar char="»"/>
              <a:defRPr sz="2800"/>
            </a:lvl5pPr>
            <a:lvl6pPr marL="2743200" lvl="5" indent="-406400">
              <a:spcBef>
                <a:spcPts val="1500"/>
              </a:spcBef>
              <a:spcAft>
                <a:spcPts val="0"/>
              </a:spcAft>
              <a:buSzPts val="2800"/>
              <a:buChar char="•"/>
              <a:defRPr sz="2800"/>
            </a:lvl6pPr>
            <a:lvl7pPr marL="3200400" lvl="6" indent="-406400">
              <a:spcBef>
                <a:spcPts val="1500"/>
              </a:spcBef>
              <a:spcAft>
                <a:spcPts val="0"/>
              </a:spcAft>
              <a:buSzPts val="2800"/>
              <a:buChar char="•"/>
              <a:defRPr sz="2800"/>
            </a:lvl7pPr>
            <a:lvl8pPr marL="3657600" lvl="7" indent="-406400">
              <a:spcBef>
                <a:spcPts val="1500"/>
              </a:spcBef>
              <a:spcAft>
                <a:spcPts val="0"/>
              </a:spcAft>
              <a:buSzPts val="2800"/>
              <a:buChar char="•"/>
              <a:defRPr sz="2800"/>
            </a:lvl8pPr>
            <a:lvl9pPr marL="4114800" lvl="8" indent="-406400">
              <a:spcBef>
                <a:spcPts val="1500"/>
              </a:spcBef>
              <a:spcAft>
                <a:spcPts val="0"/>
              </a:spcAft>
              <a:buSzPts val="2800"/>
              <a:buChar char="•"/>
              <a:defRPr sz="2800"/>
            </a:lvl9pPr>
          </a:lstStyle>
          <a:p>
            <a:endParaRPr/>
          </a:p>
        </p:txBody>
      </p:sp>
      <p:pic>
        <p:nvPicPr>
          <p:cNvPr id="52" name="Google Shape;52;p7" descr="Google Shape;329;p7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206575" y="344200"/>
            <a:ext cx="714550" cy="714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53;p7"/>
          <p:cNvPicPr preferRelativeResize="0"/>
          <p:nvPr/>
        </p:nvPicPr>
        <p:blipFill rotWithShape="1">
          <a:blip r:embed="rId3">
            <a:alphaModFix/>
          </a:blip>
          <a:srcRect l="8535" r="16659"/>
          <a:stretch/>
        </p:blipFill>
        <p:spPr>
          <a:xfrm>
            <a:off x="-76200" y="-27700"/>
            <a:ext cx="6861799" cy="10318850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7"/>
          <p:cNvSpPr txBox="1">
            <a:spLocks noGrp="1"/>
          </p:cNvSpPr>
          <p:nvPr>
            <p:ph type="sldNum" idx="2"/>
          </p:nvPr>
        </p:nvSpPr>
        <p:spPr>
          <a:xfrm>
            <a:off x="15774694" y="9875005"/>
            <a:ext cx="1905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800">
              <a:solidFill>
                <a:schemeClr val="accent1"/>
              </a:solidFill>
            </a:endParaRPr>
          </a:p>
        </p:txBody>
      </p:sp>
      <p:sp>
        <p:nvSpPr>
          <p:cNvPr id="55" name="Google Shape;55;p7"/>
          <p:cNvSpPr txBox="1"/>
          <p:nvPr/>
        </p:nvSpPr>
        <p:spPr>
          <a:xfrm>
            <a:off x="16004906" y="9842905"/>
            <a:ext cx="1897800" cy="21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50" tIns="34250" rIns="34250" bIns="34250" anchor="t" anchorCtr="0">
            <a:spAutoFit/>
          </a:bodyPr>
          <a:lstStyle/>
          <a:p>
            <a:pPr marL="0" marR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D3D3D1"/>
              </a:buClr>
              <a:buSzPts val="1200"/>
              <a:buFont typeface="Hind"/>
              <a:buNone/>
            </a:pPr>
            <a:r>
              <a:rPr lang="en-US" sz="1200" b="0" i="0" u="none" strike="noStrike" cap="none">
                <a:solidFill>
                  <a:srgbClr val="5E5E5E"/>
                </a:solidFill>
                <a:latin typeface="Hind"/>
                <a:ea typeface="Hind"/>
                <a:cs typeface="Hind"/>
                <a:sym typeface="Hind"/>
              </a:rPr>
              <a:t>H2O.ai Confidential</a:t>
            </a:r>
            <a:endParaRPr sz="1100">
              <a:solidFill>
                <a:srgbClr val="5E5E5E"/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Contents_H2Oworld">
  <p:cSld name="5_Layout Slide_2">
    <p:bg>
      <p:bgPr>
        <a:solidFill>
          <a:srgbClr val="E8E5E1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>
            <a:spLocks noGrp="1"/>
          </p:cNvSpPr>
          <p:nvPr>
            <p:ph type="sldNum" idx="12"/>
          </p:nvPr>
        </p:nvSpPr>
        <p:spPr>
          <a:xfrm>
            <a:off x="8839199" y="9258300"/>
            <a:ext cx="42672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600" tIns="68600" rIns="68600" bIns="68600" anchor="ctr" anchorCtr="0">
            <a:spAutoFit/>
          </a:bodyPr>
          <a:lstStyle>
            <a:lvl1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8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8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8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8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8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8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8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8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8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8" name="Google Shape;58;p8"/>
          <p:cNvSpPr txBox="1">
            <a:spLocks noGrp="1"/>
          </p:cNvSpPr>
          <p:nvPr>
            <p:ph type="title"/>
          </p:nvPr>
        </p:nvSpPr>
        <p:spPr>
          <a:xfrm>
            <a:off x="7761400" y="2048025"/>
            <a:ext cx="8683200" cy="1413300"/>
          </a:xfrm>
          <a:prstGeom prst="rect">
            <a:avLst/>
          </a:prstGeom>
        </p:spPr>
        <p:txBody>
          <a:bodyPr spcFirstLastPara="1" wrap="square" lIns="68600" tIns="68600" rIns="68600" bIns="686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300"/>
              <a:buFont typeface="Montserrat"/>
              <a:buNone/>
              <a:defRPr sz="4300" b="1">
                <a:solidFill>
                  <a:srgbClr val="262626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8900"/>
              <a:buNone/>
              <a:defRPr>
                <a:latin typeface="Hind Medium"/>
                <a:ea typeface="Hind Medium"/>
                <a:cs typeface="Hind Medium"/>
                <a:sym typeface="Hin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8900"/>
              <a:buNone/>
              <a:defRPr>
                <a:latin typeface="Hind Medium"/>
                <a:ea typeface="Hind Medium"/>
                <a:cs typeface="Hind Medium"/>
                <a:sym typeface="Hin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8900"/>
              <a:buNone/>
              <a:defRPr>
                <a:latin typeface="Hind Medium"/>
                <a:ea typeface="Hind Medium"/>
                <a:cs typeface="Hind Medium"/>
                <a:sym typeface="Hin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8900"/>
              <a:buNone/>
              <a:defRPr>
                <a:latin typeface="Hind Medium"/>
                <a:ea typeface="Hind Medium"/>
                <a:cs typeface="Hind Medium"/>
                <a:sym typeface="Hin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8900"/>
              <a:buNone/>
              <a:defRPr>
                <a:latin typeface="Hind Medium"/>
                <a:ea typeface="Hind Medium"/>
                <a:cs typeface="Hind Medium"/>
                <a:sym typeface="Hin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8900"/>
              <a:buNone/>
              <a:defRPr>
                <a:latin typeface="Hind Medium"/>
                <a:ea typeface="Hind Medium"/>
                <a:cs typeface="Hind Medium"/>
                <a:sym typeface="Hin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8900"/>
              <a:buNone/>
              <a:defRPr>
                <a:latin typeface="Hind Medium"/>
                <a:ea typeface="Hind Medium"/>
                <a:cs typeface="Hind Medium"/>
                <a:sym typeface="Hin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8900"/>
              <a:buNone/>
              <a:defRPr>
                <a:latin typeface="Hind Medium"/>
                <a:ea typeface="Hind Medium"/>
                <a:cs typeface="Hind Medium"/>
                <a:sym typeface="Hind Medium"/>
              </a:defRPr>
            </a:lvl9pPr>
          </a:lstStyle>
          <a:p>
            <a:endParaRPr/>
          </a:p>
        </p:txBody>
      </p:sp>
      <p:sp>
        <p:nvSpPr>
          <p:cNvPr id="59" name="Google Shape;59;p8"/>
          <p:cNvSpPr txBox="1">
            <a:spLocks noGrp="1"/>
          </p:cNvSpPr>
          <p:nvPr>
            <p:ph type="body" idx="1"/>
          </p:nvPr>
        </p:nvSpPr>
        <p:spPr>
          <a:xfrm>
            <a:off x="7992150" y="3663375"/>
            <a:ext cx="8059800" cy="5367600"/>
          </a:xfrm>
          <a:prstGeom prst="rect">
            <a:avLst/>
          </a:prstGeom>
        </p:spPr>
        <p:txBody>
          <a:bodyPr spcFirstLastPara="1" wrap="square" lIns="68600" tIns="68600" rIns="68600" bIns="68600" anchor="t" anchorCtr="0">
            <a:noAutofit/>
          </a:bodyPr>
          <a:lstStyle>
            <a:lvl1pPr marL="457200" lvl="0" indent="-406400" rtl="0">
              <a:spcBef>
                <a:spcPts val="1500"/>
              </a:spcBef>
              <a:spcAft>
                <a:spcPts val="0"/>
              </a:spcAft>
              <a:buSzPts val="2800"/>
              <a:buChar char="•"/>
              <a:defRPr sz="2800"/>
            </a:lvl1pPr>
            <a:lvl2pPr marL="914400" lvl="1" indent="-406400" rtl="0">
              <a:spcBef>
                <a:spcPts val="1500"/>
              </a:spcBef>
              <a:spcAft>
                <a:spcPts val="0"/>
              </a:spcAft>
              <a:buSzPts val="2800"/>
              <a:buChar char="–"/>
              <a:defRPr sz="2800"/>
            </a:lvl2pPr>
            <a:lvl3pPr marL="1371600" lvl="2" indent="-406400" rtl="0">
              <a:spcBef>
                <a:spcPts val="1500"/>
              </a:spcBef>
              <a:spcAft>
                <a:spcPts val="0"/>
              </a:spcAft>
              <a:buSzPts val="2800"/>
              <a:buChar char="•"/>
              <a:defRPr sz="2800"/>
            </a:lvl3pPr>
            <a:lvl4pPr marL="1828800" lvl="3" indent="-406400" rtl="0">
              <a:spcBef>
                <a:spcPts val="1500"/>
              </a:spcBef>
              <a:spcAft>
                <a:spcPts val="0"/>
              </a:spcAft>
              <a:buSzPts val="2800"/>
              <a:buChar char="–"/>
              <a:defRPr sz="2800"/>
            </a:lvl4pPr>
            <a:lvl5pPr marL="2286000" lvl="4" indent="-406400" rtl="0">
              <a:spcBef>
                <a:spcPts val="1500"/>
              </a:spcBef>
              <a:spcAft>
                <a:spcPts val="0"/>
              </a:spcAft>
              <a:buSzPts val="2800"/>
              <a:buChar char="»"/>
              <a:defRPr sz="2800"/>
            </a:lvl5pPr>
            <a:lvl6pPr marL="2743200" lvl="5" indent="-406400" rtl="0">
              <a:spcBef>
                <a:spcPts val="1500"/>
              </a:spcBef>
              <a:spcAft>
                <a:spcPts val="0"/>
              </a:spcAft>
              <a:buSzPts val="2800"/>
              <a:buChar char="•"/>
              <a:defRPr sz="2800"/>
            </a:lvl6pPr>
            <a:lvl7pPr marL="3200400" lvl="6" indent="-406400" rtl="0">
              <a:spcBef>
                <a:spcPts val="1500"/>
              </a:spcBef>
              <a:spcAft>
                <a:spcPts val="0"/>
              </a:spcAft>
              <a:buSzPts val="2800"/>
              <a:buChar char="•"/>
              <a:defRPr sz="2800"/>
            </a:lvl7pPr>
            <a:lvl8pPr marL="3657600" lvl="7" indent="-406400" rtl="0">
              <a:spcBef>
                <a:spcPts val="1500"/>
              </a:spcBef>
              <a:spcAft>
                <a:spcPts val="0"/>
              </a:spcAft>
              <a:buSzPts val="2800"/>
              <a:buChar char="•"/>
              <a:defRPr sz="2800"/>
            </a:lvl8pPr>
            <a:lvl9pPr marL="4114800" lvl="8" indent="-406400" rtl="0">
              <a:spcBef>
                <a:spcPts val="1500"/>
              </a:spcBef>
              <a:spcAft>
                <a:spcPts val="0"/>
              </a:spcAft>
              <a:buSzPts val="2800"/>
              <a:buChar char="•"/>
              <a:defRPr sz="2800"/>
            </a:lvl9pPr>
          </a:lstStyle>
          <a:p>
            <a:endParaRPr/>
          </a:p>
        </p:txBody>
      </p:sp>
      <p:pic>
        <p:nvPicPr>
          <p:cNvPr id="60" name="Google Shape;60;p8" descr="Google Shape;329;p7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206575" y="344200"/>
            <a:ext cx="714550" cy="714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8"/>
          <p:cNvPicPr preferRelativeResize="0"/>
          <p:nvPr/>
        </p:nvPicPr>
        <p:blipFill rotWithShape="1">
          <a:blip r:embed="rId3">
            <a:alphaModFix/>
          </a:blip>
          <a:srcRect l="62594"/>
          <a:stretch/>
        </p:blipFill>
        <p:spPr>
          <a:xfrm>
            <a:off x="-76200" y="-17734"/>
            <a:ext cx="6861798" cy="10318850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8"/>
          <p:cNvSpPr txBox="1">
            <a:spLocks noGrp="1"/>
          </p:cNvSpPr>
          <p:nvPr>
            <p:ph type="sldNum" idx="2"/>
          </p:nvPr>
        </p:nvSpPr>
        <p:spPr>
          <a:xfrm>
            <a:off x="15774694" y="9875005"/>
            <a:ext cx="1905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800">
              <a:solidFill>
                <a:schemeClr val="accent1"/>
              </a:solidFill>
            </a:endParaRPr>
          </a:p>
        </p:txBody>
      </p:sp>
      <p:sp>
        <p:nvSpPr>
          <p:cNvPr id="63" name="Google Shape;63;p8"/>
          <p:cNvSpPr txBox="1"/>
          <p:nvPr/>
        </p:nvSpPr>
        <p:spPr>
          <a:xfrm>
            <a:off x="16004906" y="9842905"/>
            <a:ext cx="1897800" cy="21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50" tIns="34250" rIns="34250" bIns="34250" anchor="t" anchorCtr="0">
            <a:spAutoFit/>
          </a:bodyPr>
          <a:lstStyle/>
          <a:p>
            <a:pPr marL="0" marR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D3D3D1"/>
              </a:buClr>
              <a:buSzPts val="1200"/>
              <a:buFont typeface="Hind"/>
              <a:buNone/>
            </a:pPr>
            <a:r>
              <a:rPr lang="en-US" sz="1200" b="0" i="0" u="none" strike="noStrike" cap="none">
                <a:solidFill>
                  <a:srgbClr val="5E5E5E"/>
                </a:solidFill>
                <a:latin typeface="Hind"/>
                <a:ea typeface="Hind"/>
                <a:cs typeface="Hind"/>
                <a:sym typeface="Hind"/>
              </a:rPr>
              <a:t>H2O.ai Confidential</a:t>
            </a:r>
            <a:endParaRPr sz="1100">
              <a:solidFill>
                <a:srgbClr val="5E5E5E"/>
              </a:solidFill>
            </a:endParaRPr>
          </a:p>
        </p:txBody>
      </p:sp>
      <p:pic>
        <p:nvPicPr>
          <p:cNvPr id="64" name="Google Shape;64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24524" y="320851"/>
            <a:ext cx="1796801" cy="77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Contents_3">
  <p:cSld name="5_Layout Slide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9"/>
          <p:cNvPicPr preferRelativeResize="0"/>
          <p:nvPr/>
        </p:nvPicPr>
        <p:blipFill rotWithShape="1">
          <a:blip r:embed="rId3">
            <a:alphaModFix/>
          </a:blip>
          <a:srcRect t="29" r="49892" b="19"/>
          <a:stretch/>
        </p:blipFill>
        <p:spPr>
          <a:xfrm>
            <a:off x="-76200" y="-22860"/>
            <a:ext cx="9173399" cy="10332719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9"/>
          <p:cNvSpPr txBox="1">
            <a:spLocks noGrp="1"/>
          </p:cNvSpPr>
          <p:nvPr>
            <p:ph type="sldNum" idx="12"/>
          </p:nvPr>
        </p:nvSpPr>
        <p:spPr>
          <a:xfrm>
            <a:off x="8839199" y="9258300"/>
            <a:ext cx="42672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600" tIns="68600" rIns="68600" bIns="68600" anchor="ctr" anchorCtr="0">
            <a:spAutoFit/>
          </a:bodyPr>
          <a:lstStyle>
            <a:lvl1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8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8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8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8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8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8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8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8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8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title"/>
          </p:nvPr>
        </p:nvSpPr>
        <p:spPr>
          <a:xfrm>
            <a:off x="10130525" y="2048025"/>
            <a:ext cx="5999700" cy="1413300"/>
          </a:xfrm>
          <a:prstGeom prst="rect">
            <a:avLst/>
          </a:prstGeom>
        </p:spPr>
        <p:txBody>
          <a:bodyPr spcFirstLastPara="1" wrap="square" lIns="68600" tIns="68600" rIns="68600" bIns="686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300"/>
              <a:buNone/>
              <a:defRPr sz="4300">
                <a:solidFill>
                  <a:srgbClr val="26262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8900"/>
              <a:buNone/>
              <a:defRPr>
                <a:latin typeface="Hind Medium"/>
                <a:ea typeface="Hind Medium"/>
                <a:cs typeface="Hind Medium"/>
                <a:sym typeface="Hin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8900"/>
              <a:buNone/>
              <a:defRPr>
                <a:latin typeface="Hind Medium"/>
                <a:ea typeface="Hind Medium"/>
                <a:cs typeface="Hind Medium"/>
                <a:sym typeface="Hin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8900"/>
              <a:buNone/>
              <a:defRPr>
                <a:latin typeface="Hind Medium"/>
                <a:ea typeface="Hind Medium"/>
                <a:cs typeface="Hind Medium"/>
                <a:sym typeface="Hin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8900"/>
              <a:buNone/>
              <a:defRPr>
                <a:latin typeface="Hind Medium"/>
                <a:ea typeface="Hind Medium"/>
                <a:cs typeface="Hind Medium"/>
                <a:sym typeface="Hin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8900"/>
              <a:buNone/>
              <a:defRPr>
                <a:latin typeface="Hind Medium"/>
                <a:ea typeface="Hind Medium"/>
                <a:cs typeface="Hind Medium"/>
                <a:sym typeface="Hin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8900"/>
              <a:buNone/>
              <a:defRPr>
                <a:latin typeface="Hind Medium"/>
                <a:ea typeface="Hind Medium"/>
                <a:cs typeface="Hind Medium"/>
                <a:sym typeface="Hin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8900"/>
              <a:buNone/>
              <a:defRPr>
                <a:latin typeface="Hind Medium"/>
                <a:ea typeface="Hind Medium"/>
                <a:cs typeface="Hind Medium"/>
                <a:sym typeface="Hin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8900"/>
              <a:buNone/>
              <a:defRPr>
                <a:latin typeface="Hind Medium"/>
                <a:ea typeface="Hind Medium"/>
                <a:cs typeface="Hind Medium"/>
                <a:sym typeface="Hind Medium"/>
              </a:defRPr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body" idx="1"/>
          </p:nvPr>
        </p:nvSpPr>
        <p:spPr>
          <a:xfrm>
            <a:off x="10361275" y="3663375"/>
            <a:ext cx="6778800" cy="4557600"/>
          </a:xfrm>
          <a:prstGeom prst="rect">
            <a:avLst/>
          </a:prstGeom>
        </p:spPr>
        <p:txBody>
          <a:bodyPr spcFirstLastPara="1" wrap="square" lIns="68600" tIns="68600" rIns="68600" bIns="68600" anchor="t" anchorCtr="0">
            <a:noAutofit/>
          </a:bodyPr>
          <a:lstStyle>
            <a:lvl1pPr marL="457200" lvl="0" indent="-393700" rtl="0">
              <a:spcBef>
                <a:spcPts val="1500"/>
              </a:spcBef>
              <a:spcAft>
                <a:spcPts val="0"/>
              </a:spcAft>
              <a:buClr>
                <a:srgbClr val="151414"/>
              </a:buClr>
              <a:buSzPts val="2600"/>
              <a:buChar char="•"/>
              <a:defRPr sz="2600">
                <a:solidFill>
                  <a:srgbClr val="151414"/>
                </a:solidFill>
              </a:defRPr>
            </a:lvl1pPr>
            <a:lvl2pPr marL="914400" lvl="1" indent="-393700" rtl="0">
              <a:spcBef>
                <a:spcPts val="1500"/>
              </a:spcBef>
              <a:spcAft>
                <a:spcPts val="0"/>
              </a:spcAft>
              <a:buClr>
                <a:srgbClr val="151414"/>
              </a:buClr>
              <a:buSzPts val="2600"/>
              <a:buChar char="–"/>
              <a:defRPr sz="2600">
                <a:solidFill>
                  <a:srgbClr val="151414"/>
                </a:solidFill>
              </a:defRPr>
            </a:lvl2pPr>
            <a:lvl3pPr marL="1371600" lvl="2" indent="-393700" rtl="0">
              <a:spcBef>
                <a:spcPts val="1500"/>
              </a:spcBef>
              <a:spcAft>
                <a:spcPts val="0"/>
              </a:spcAft>
              <a:buClr>
                <a:srgbClr val="151414"/>
              </a:buClr>
              <a:buSzPts val="2600"/>
              <a:buChar char="•"/>
              <a:defRPr sz="2600">
                <a:solidFill>
                  <a:srgbClr val="151414"/>
                </a:solidFill>
              </a:defRPr>
            </a:lvl3pPr>
            <a:lvl4pPr marL="1828800" lvl="3" indent="-393700" rtl="0">
              <a:spcBef>
                <a:spcPts val="1500"/>
              </a:spcBef>
              <a:spcAft>
                <a:spcPts val="0"/>
              </a:spcAft>
              <a:buClr>
                <a:srgbClr val="151414"/>
              </a:buClr>
              <a:buSzPts val="2600"/>
              <a:buChar char="–"/>
              <a:defRPr sz="2600">
                <a:solidFill>
                  <a:srgbClr val="151414"/>
                </a:solidFill>
              </a:defRPr>
            </a:lvl4pPr>
            <a:lvl5pPr marL="2286000" lvl="4" indent="-393700" rtl="0">
              <a:spcBef>
                <a:spcPts val="1500"/>
              </a:spcBef>
              <a:spcAft>
                <a:spcPts val="0"/>
              </a:spcAft>
              <a:buClr>
                <a:srgbClr val="151414"/>
              </a:buClr>
              <a:buSzPts val="2600"/>
              <a:buChar char="»"/>
              <a:defRPr sz="2600">
                <a:solidFill>
                  <a:srgbClr val="151414"/>
                </a:solidFill>
              </a:defRPr>
            </a:lvl5pPr>
            <a:lvl6pPr marL="2743200" lvl="5" indent="-393700" rtl="0">
              <a:spcBef>
                <a:spcPts val="1500"/>
              </a:spcBef>
              <a:spcAft>
                <a:spcPts val="0"/>
              </a:spcAft>
              <a:buClr>
                <a:srgbClr val="151414"/>
              </a:buClr>
              <a:buSzPts val="2600"/>
              <a:buChar char="•"/>
              <a:defRPr sz="2600">
                <a:solidFill>
                  <a:srgbClr val="151414"/>
                </a:solidFill>
              </a:defRPr>
            </a:lvl6pPr>
            <a:lvl7pPr marL="3200400" lvl="6" indent="-393700" rtl="0">
              <a:spcBef>
                <a:spcPts val="1500"/>
              </a:spcBef>
              <a:spcAft>
                <a:spcPts val="0"/>
              </a:spcAft>
              <a:buClr>
                <a:srgbClr val="151414"/>
              </a:buClr>
              <a:buSzPts val="2600"/>
              <a:buChar char="•"/>
              <a:defRPr sz="2600">
                <a:solidFill>
                  <a:srgbClr val="151414"/>
                </a:solidFill>
              </a:defRPr>
            </a:lvl7pPr>
            <a:lvl8pPr marL="3657600" lvl="7" indent="-393700" rtl="0">
              <a:spcBef>
                <a:spcPts val="1500"/>
              </a:spcBef>
              <a:spcAft>
                <a:spcPts val="0"/>
              </a:spcAft>
              <a:buClr>
                <a:srgbClr val="151414"/>
              </a:buClr>
              <a:buSzPts val="2600"/>
              <a:buChar char="•"/>
              <a:defRPr sz="2600">
                <a:solidFill>
                  <a:srgbClr val="151414"/>
                </a:solidFill>
              </a:defRPr>
            </a:lvl8pPr>
            <a:lvl9pPr marL="4114800" lvl="8" indent="-393700" rtl="0">
              <a:spcBef>
                <a:spcPts val="1500"/>
              </a:spcBef>
              <a:spcAft>
                <a:spcPts val="0"/>
              </a:spcAft>
              <a:buClr>
                <a:srgbClr val="151414"/>
              </a:buClr>
              <a:buSzPts val="2600"/>
              <a:buChar char="•"/>
              <a:defRPr sz="2600">
                <a:solidFill>
                  <a:srgbClr val="151414"/>
                </a:solidFill>
              </a:defRPr>
            </a:lvl9pPr>
          </a:lstStyle>
          <a:p>
            <a:endParaRPr/>
          </a:p>
        </p:txBody>
      </p:sp>
      <p:pic>
        <p:nvPicPr>
          <p:cNvPr id="70" name="Google Shape;70;p9" descr="Google Shape;329;p7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7206575" y="344200"/>
            <a:ext cx="714550" cy="714626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9"/>
          <p:cNvSpPr txBox="1">
            <a:spLocks noGrp="1"/>
          </p:cNvSpPr>
          <p:nvPr>
            <p:ph type="sldNum" idx="2"/>
          </p:nvPr>
        </p:nvSpPr>
        <p:spPr>
          <a:xfrm>
            <a:off x="15774694" y="9875005"/>
            <a:ext cx="1905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800">
              <a:solidFill>
                <a:schemeClr val="accent1"/>
              </a:solidFill>
            </a:endParaRPr>
          </a:p>
        </p:txBody>
      </p:sp>
      <p:sp>
        <p:nvSpPr>
          <p:cNvPr id="72" name="Google Shape;72;p9"/>
          <p:cNvSpPr txBox="1"/>
          <p:nvPr/>
        </p:nvSpPr>
        <p:spPr>
          <a:xfrm>
            <a:off x="16004906" y="9842905"/>
            <a:ext cx="1897800" cy="21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50" tIns="34250" rIns="34250" bIns="34250" anchor="t" anchorCtr="0">
            <a:spAutoFit/>
          </a:bodyPr>
          <a:lstStyle/>
          <a:p>
            <a:pPr marL="0" marR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D3D3D1"/>
              </a:buClr>
              <a:buSzPts val="1200"/>
              <a:buFont typeface="Hind"/>
              <a:buNone/>
            </a:pPr>
            <a:r>
              <a:rPr lang="en-US" sz="1200" b="0" i="0" u="none" strike="noStrike" cap="none">
                <a:solidFill>
                  <a:srgbClr val="5E5E5E"/>
                </a:solidFill>
                <a:latin typeface="Hind"/>
                <a:ea typeface="Hind"/>
                <a:cs typeface="Hind"/>
                <a:sym typeface="Hind"/>
              </a:rPr>
              <a:t>H2O.ai Confidential</a:t>
            </a:r>
            <a:endParaRPr sz="1100">
              <a:solidFill>
                <a:srgbClr val="5E5E5E"/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 Slide_5">
  <p:cSld name="5_Layout Slide_1_1">
    <p:bg>
      <p:bgPr>
        <a:solidFill>
          <a:srgbClr val="EBE6E0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0"/>
          <p:cNvSpPr txBox="1">
            <a:spLocks noGrp="1"/>
          </p:cNvSpPr>
          <p:nvPr>
            <p:ph type="title"/>
          </p:nvPr>
        </p:nvSpPr>
        <p:spPr>
          <a:xfrm>
            <a:off x="10130525" y="2048025"/>
            <a:ext cx="5999700" cy="1413300"/>
          </a:xfrm>
          <a:prstGeom prst="rect">
            <a:avLst/>
          </a:prstGeom>
        </p:spPr>
        <p:txBody>
          <a:bodyPr spcFirstLastPara="1" wrap="square" lIns="68600" tIns="68600" rIns="68600" bIns="686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300"/>
              <a:buNone/>
              <a:defRPr sz="4300">
                <a:solidFill>
                  <a:srgbClr val="26262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8900"/>
              <a:buNone/>
              <a:defRPr>
                <a:latin typeface="Hind Medium"/>
                <a:ea typeface="Hind Medium"/>
                <a:cs typeface="Hind Medium"/>
                <a:sym typeface="Hin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8900"/>
              <a:buNone/>
              <a:defRPr>
                <a:latin typeface="Hind Medium"/>
                <a:ea typeface="Hind Medium"/>
                <a:cs typeface="Hind Medium"/>
                <a:sym typeface="Hin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8900"/>
              <a:buNone/>
              <a:defRPr>
                <a:latin typeface="Hind Medium"/>
                <a:ea typeface="Hind Medium"/>
                <a:cs typeface="Hind Medium"/>
                <a:sym typeface="Hin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8900"/>
              <a:buNone/>
              <a:defRPr>
                <a:latin typeface="Hind Medium"/>
                <a:ea typeface="Hind Medium"/>
                <a:cs typeface="Hind Medium"/>
                <a:sym typeface="Hin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8900"/>
              <a:buNone/>
              <a:defRPr>
                <a:latin typeface="Hind Medium"/>
                <a:ea typeface="Hind Medium"/>
                <a:cs typeface="Hind Medium"/>
                <a:sym typeface="Hin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8900"/>
              <a:buNone/>
              <a:defRPr>
                <a:latin typeface="Hind Medium"/>
                <a:ea typeface="Hind Medium"/>
                <a:cs typeface="Hind Medium"/>
                <a:sym typeface="Hin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8900"/>
              <a:buNone/>
              <a:defRPr>
                <a:latin typeface="Hind Medium"/>
                <a:ea typeface="Hind Medium"/>
                <a:cs typeface="Hind Medium"/>
                <a:sym typeface="Hin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8900"/>
              <a:buNone/>
              <a:defRPr>
                <a:latin typeface="Hind Medium"/>
                <a:ea typeface="Hind Medium"/>
                <a:cs typeface="Hind Medium"/>
                <a:sym typeface="Hind Medium"/>
              </a:defRPr>
            </a:lvl9pPr>
          </a:lstStyle>
          <a:p>
            <a:endParaRPr/>
          </a:p>
        </p:txBody>
      </p:sp>
      <p:sp>
        <p:nvSpPr>
          <p:cNvPr id="75" name="Google Shape;75;p10"/>
          <p:cNvSpPr txBox="1">
            <a:spLocks noGrp="1"/>
          </p:cNvSpPr>
          <p:nvPr>
            <p:ph type="body" idx="1"/>
          </p:nvPr>
        </p:nvSpPr>
        <p:spPr>
          <a:xfrm>
            <a:off x="10361275" y="3663375"/>
            <a:ext cx="6778800" cy="4557600"/>
          </a:xfrm>
          <a:prstGeom prst="rect">
            <a:avLst/>
          </a:prstGeom>
        </p:spPr>
        <p:txBody>
          <a:bodyPr spcFirstLastPara="1" wrap="square" lIns="68600" tIns="68600" rIns="68600" bIns="68600" anchor="t" anchorCtr="0">
            <a:noAutofit/>
          </a:bodyPr>
          <a:lstStyle>
            <a:lvl1pPr marL="457200" lvl="0" indent="-355600" rtl="0">
              <a:spcBef>
                <a:spcPts val="1500"/>
              </a:spcBef>
              <a:spcAft>
                <a:spcPts val="0"/>
              </a:spcAft>
              <a:buClr>
                <a:srgbClr val="151414"/>
              </a:buClr>
              <a:buSzPts val="2000"/>
              <a:buChar char="•"/>
              <a:defRPr>
                <a:solidFill>
                  <a:srgbClr val="151414"/>
                </a:solidFill>
              </a:defRPr>
            </a:lvl1pPr>
            <a:lvl2pPr marL="914400" lvl="1" indent="-342900" rtl="0">
              <a:spcBef>
                <a:spcPts val="1500"/>
              </a:spcBef>
              <a:spcAft>
                <a:spcPts val="0"/>
              </a:spcAft>
              <a:buClr>
                <a:srgbClr val="151414"/>
              </a:buClr>
              <a:buSzPts val="1800"/>
              <a:buChar char="–"/>
              <a:defRPr>
                <a:solidFill>
                  <a:srgbClr val="151414"/>
                </a:solidFill>
              </a:defRPr>
            </a:lvl2pPr>
            <a:lvl3pPr marL="1371600" lvl="2" indent="-342900" rtl="0">
              <a:spcBef>
                <a:spcPts val="1500"/>
              </a:spcBef>
              <a:spcAft>
                <a:spcPts val="0"/>
              </a:spcAft>
              <a:buClr>
                <a:srgbClr val="151414"/>
              </a:buClr>
              <a:buSzPts val="1800"/>
              <a:buChar char="•"/>
              <a:defRPr>
                <a:solidFill>
                  <a:srgbClr val="151414"/>
                </a:solidFill>
              </a:defRPr>
            </a:lvl3pPr>
            <a:lvl4pPr marL="1828800" lvl="3" indent="-342900" rtl="0">
              <a:spcBef>
                <a:spcPts val="1500"/>
              </a:spcBef>
              <a:spcAft>
                <a:spcPts val="0"/>
              </a:spcAft>
              <a:buClr>
                <a:srgbClr val="151414"/>
              </a:buClr>
              <a:buSzPts val="1800"/>
              <a:buChar char="–"/>
              <a:defRPr>
                <a:solidFill>
                  <a:srgbClr val="151414"/>
                </a:solidFill>
              </a:defRPr>
            </a:lvl4pPr>
            <a:lvl5pPr marL="2286000" lvl="4" indent="-342900" rtl="0">
              <a:spcBef>
                <a:spcPts val="1500"/>
              </a:spcBef>
              <a:spcAft>
                <a:spcPts val="0"/>
              </a:spcAft>
              <a:buClr>
                <a:srgbClr val="151414"/>
              </a:buClr>
              <a:buSzPts val="1800"/>
              <a:buChar char="»"/>
              <a:defRPr>
                <a:solidFill>
                  <a:srgbClr val="151414"/>
                </a:solidFill>
              </a:defRPr>
            </a:lvl5pPr>
            <a:lvl6pPr marL="2743200" lvl="5" indent="-342900" rtl="0">
              <a:spcBef>
                <a:spcPts val="1500"/>
              </a:spcBef>
              <a:spcAft>
                <a:spcPts val="0"/>
              </a:spcAft>
              <a:buClr>
                <a:srgbClr val="151414"/>
              </a:buClr>
              <a:buSzPts val="1800"/>
              <a:buChar char="•"/>
              <a:defRPr>
                <a:solidFill>
                  <a:srgbClr val="151414"/>
                </a:solidFill>
              </a:defRPr>
            </a:lvl6pPr>
            <a:lvl7pPr marL="3200400" lvl="6" indent="-342900" rtl="0">
              <a:spcBef>
                <a:spcPts val="1500"/>
              </a:spcBef>
              <a:spcAft>
                <a:spcPts val="0"/>
              </a:spcAft>
              <a:buClr>
                <a:srgbClr val="151414"/>
              </a:buClr>
              <a:buSzPts val="1800"/>
              <a:buChar char="•"/>
              <a:defRPr>
                <a:solidFill>
                  <a:srgbClr val="151414"/>
                </a:solidFill>
              </a:defRPr>
            </a:lvl7pPr>
            <a:lvl8pPr marL="3657600" lvl="7" indent="-342900" rtl="0">
              <a:spcBef>
                <a:spcPts val="1500"/>
              </a:spcBef>
              <a:spcAft>
                <a:spcPts val="0"/>
              </a:spcAft>
              <a:buClr>
                <a:srgbClr val="151414"/>
              </a:buClr>
              <a:buSzPts val="1800"/>
              <a:buChar char="•"/>
              <a:defRPr>
                <a:solidFill>
                  <a:srgbClr val="151414"/>
                </a:solidFill>
              </a:defRPr>
            </a:lvl8pPr>
            <a:lvl9pPr marL="4114800" lvl="8" indent="-342900" rtl="0">
              <a:spcBef>
                <a:spcPts val="1500"/>
              </a:spcBef>
              <a:spcAft>
                <a:spcPts val="0"/>
              </a:spcAft>
              <a:buClr>
                <a:srgbClr val="151414"/>
              </a:buClr>
              <a:buSzPts val="1800"/>
              <a:buChar char="•"/>
              <a:defRPr>
                <a:solidFill>
                  <a:srgbClr val="151414"/>
                </a:solidFill>
              </a:defRPr>
            </a:lvl9pPr>
          </a:lstStyle>
          <a:p>
            <a:endParaRPr/>
          </a:p>
        </p:txBody>
      </p:sp>
      <p:sp>
        <p:nvSpPr>
          <p:cNvPr id="76" name="Google Shape;76;p10"/>
          <p:cNvSpPr/>
          <p:nvPr/>
        </p:nvSpPr>
        <p:spPr>
          <a:xfrm>
            <a:off x="929392" y="-21741"/>
            <a:ext cx="870900" cy="10330500"/>
          </a:xfrm>
          <a:prstGeom prst="rect">
            <a:avLst/>
          </a:prstGeom>
          <a:gradFill>
            <a:gsLst>
              <a:gs pos="0">
                <a:srgbClr val="FFE674"/>
              </a:gs>
              <a:gs pos="100000">
                <a:srgbClr val="E8BF09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</a:t>
            </a:r>
            <a:endParaRPr/>
          </a:p>
        </p:txBody>
      </p:sp>
      <p:pic>
        <p:nvPicPr>
          <p:cNvPr id="77" name="Google Shape;77;p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65600" y="-46575"/>
            <a:ext cx="1642870" cy="10409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0" descr="Google Shape;329;p7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206575" y="344200"/>
            <a:ext cx="714550" cy="714626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0"/>
          <p:cNvSpPr txBox="1">
            <a:spLocks noGrp="1"/>
          </p:cNvSpPr>
          <p:nvPr>
            <p:ph type="sldNum" idx="12"/>
          </p:nvPr>
        </p:nvSpPr>
        <p:spPr>
          <a:xfrm>
            <a:off x="15774694" y="9875005"/>
            <a:ext cx="1905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200"/>
              <a:buFont typeface="Roboto"/>
              <a:buNone/>
              <a:defRPr sz="1200">
                <a:solidFill>
                  <a:srgbClr val="A6A6A6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800">
              <a:solidFill>
                <a:schemeClr val="accent1"/>
              </a:solidFill>
            </a:endParaRPr>
          </a:p>
        </p:txBody>
      </p:sp>
      <p:sp>
        <p:nvSpPr>
          <p:cNvPr id="80" name="Google Shape;80;p10"/>
          <p:cNvSpPr txBox="1"/>
          <p:nvPr/>
        </p:nvSpPr>
        <p:spPr>
          <a:xfrm>
            <a:off x="16004906" y="9842905"/>
            <a:ext cx="1897800" cy="21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50" tIns="34250" rIns="34250" bIns="34250" anchor="t" anchorCtr="0">
            <a:spAutoFit/>
          </a:bodyPr>
          <a:lstStyle/>
          <a:p>
            <a:pPr marL="0" marR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D3D3D1"/>
              </a:buClr>
              <a:buSzPts val="1200"/>
              <a:buFont typeface="Hind"/>
              <a:buNone/>
            </a:pPr>
            <a:r>
              <a:rPr lang="en-US" sz="1200" b="0" i="0" u="none" strike="noStrike" cap="none">
                <a:solidFill>
                  <a:srgbClr val="5E5E5E"/>
                </a:solidFill>
                <a:latin typeface="Hind"/>
                <a:ea typeface="Hind"/>
                <a:cs typeface="Hind"/>
                <a:sym typeface="Hind"/>
              </a:rPr>
              <a:t>H2O.ai Confidential</a:t>
            </a:r>
            <a:endParaRPr sz="1100">
              <a:solidFill>
                <a:srgbClr val="5E5E5E"/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E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14400" y="138111"/>
            <a:ext cx="16459200" cy="22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600" tIns="68600" rIns="68600" bIns="686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1414"/>
              </a:buClr>
              <a:buSzPts val="5600"/>
              <a:buFont typeface="Montserrat"/>
              <a:buNone/>
              <a:defRPr sz="5600" b="1" i="0" u="none" strike="noStrike" cap="none">
                <a:solidFill>
                  <a:srgbClr val="151414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1414"/>
              </a:buClr>
              <a:buSzPts val="8900"/>
              <a:buFont typeface="Roboto Light"/>
              <a:buNone/>
              <a:defRPr sz="8900" b="0" i="0" u="none" strike="noStrike" cap="none">
                <a:solidFill>
                  <a:srgbClr val="151414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1414"/>
              </a:buClr>
              <a:buSzPts val="8900"/>
              <a:buFont typeface="Roboto Light"/>
              <a:buNone/>
              <a:defRPr sz="8900" b="0" i="0" u="none" strike="noStrike" cap="none">
                <a:solidFill>
                  <a:srgbClr val="151414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1414"/>
              </a:buClr>
              <a:buSzPts val="8900"/>
              <a:buFont typeface="Roboto Light"/>
              <a:buNone/>
              <a:defRPr sz="8900" b="0" i="0" u="none" strike="noStrike" cap="none">
                <a:solidFill>
                  <a:srgbClr val="151414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1414"/>
              </a:buClr>
              <a:buSzPts val="8900"/>
              <a:buFont typeface="Roboto Light"/>
              <a:buNone/>
              <a:defRPr sz="8900" b="0" i="0" u="none" strike="noStrike" cap="none">
                <a:solidFill>
                  <a:srgbClr val="151414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1414"/>
              </a:buClr>
              <a:buSzPts val="8900"/>
              <a:buFont typeface="Roboto Light"/>
              <a:buNone/>
              <a:defRPr sz="8900" b="0" i="0" u="none" strike="noStrike" cap="none">
                <a:solidFill>
                  <a:srgbClr val="151414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1414"/>
              </a:buClr>
              <a:buSzPts val="8900"/>
              <a:buFont typeface="Roboto Light"/>
              <a:buNone/>
              <a:defRPr sz="8900" b="0" i="0" u="none" strike="noStrike" cap="none">
                <a:solidFill>
                  <a:srgbClr val="151414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1414"/>
              </a:buClr>
              <a:buSzPts val="8900"/>
              <a:buFont typeface="Roboto Light"/>
              <a:buNone/>
              <a:defRPr sz="8900" b="0" i="0" u="none" strike="noStrike" cap="none">
                <a:solidFill>
                  <a:srgbClr val="151414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1414"/>
              </a:buClr>
              <a:buSzPts val="8900"/>
              <a:buFont typeface="Roboto Light"/>
              <a:buNone/>
              <a:defRPr sz="8900" b="0" i="0" u="none" strike="noStrike" cap="none">
                <a:solidFill>
                  <a:srgbClr val="151414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14400" y="2400300"/>
            <a:ext cx="16459200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600" tIns="68600" rIns="68600" bIns="68600" anchor="t" anchorCtr="0">
            <a:noAutofit/>
          </a:bodyPr>
          <a:lstStyle>
            <a:lvl1pPr marL="457200" marR="0" lvl="0" indent="-355600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5E5E5E"/>
              </a:buClr>
              <a:buSzPts val="2000"/>
              <a:buFont typeface="Hind Medium"/>
              <a:buChar char="•"/>
              <a:defRPr sz="2000" i="0" u="none" strike="noStrike" cap="none">
                <a:solidFill>
                  <a:srgbClr val="5E5E5E"/>
                </a:solidFill>
                <a:latin typeface="Hind Medium"/>
                <a:ea typeface="Hind Medium"/>
                <a:cs typeface="Hind Medium"/>
                <a:sym typeface="Hind Medium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ind Medium"/>
              <a:buChar char="–"/>
              <a:defRPr sz="1800" i="0" u="none" strike="noStrike" cap="none">
                <a:solidFill>
                  <a:srgbClr val="5E5E5E"/>
                </a:solidFill>
                <a:latin typeface="Hind Medium"/>
                <a:ea typeface="Hind Medium"/>
                <a:cs typeface="Hind Medium"/>
                <a:sym typeface="Hind Medium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ind Medium"/>
              <a:buChar char="•"/>
              <a:defRPr sz="1800" i="0" u="none" strike="noStrike" cap="none">
                <a:solidFill>
                  <a:srgbClr val="5E5E5E"/>
                </a:solidFill>
                <a:latin typeface="Hind Medium"/>
                <a:ea typeface="Hind Medium"/>
                <a:cs typeface="Hind Medium"/>
                <a:sym typeface="Hind Medium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ind Medium"/>
              <a:buChar char="–"/>
              <a:defRPr sz="1800" i="0" u="none" strike="noStrike" cap="none">
                <a:solidFill>
                  <a:srgbClr val="5E5E5E"/>
                </a:solidFill>
                <a:latin typeface="Hind Medium"/>
                <a:ea typeface="Hind Medium"/>
                <a:cs typeface="Hind Medium"/>
                <a:sym typeface="Hind Medium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ind Medium"/>
              <a:buChar char="»"/>
              <a:defRPr sz="1800" i="0" u="none" strike="noStrike" cap="none">
                <a:solidFill>
                  <a:srgbClr val="5E5E5E"/>
                </a:solidFill>
                <a:latin typeface="Hind Medium"/>
                <a:ea typeface="Hind Medium"/>
                <a:cs typeface="Hind Medium"/>
                <a:sym typeface="Hind Medium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ind Medium"/>
              <a:buChar char="•"/>
              <a:defRPr sz="1800" i="0" u="none" strike="noStrike" cap="none">
                <a:solidFill>
                  <a:srgbClr val="5E5E5E"/>
                </a:solidFill>
                <a:latin typeface="Hind Medium"/>
                <a:ea typeface="Hind Medium"/>
                <a:cs typeface="Hind Medium"/>
                <a:sym typeface="Hind Medium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ind Medium"/>
              <a:buChar char="•"/>
              <a:defRPr sz="1800" i="0" u="none" strike="noStrike" cap="none">
                <a:solidFill>
                  <a:srgbClr val="5E5E5E"/>
                </a:solidFill>
                <a:latin typeface="Hind Medium"/>
                <a:ea typeface="Hind Medium"/>
                <a:cs typeface="Hind Medium"/>
                <a:sym typeface="Hind Medium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ind Medium"/>
              <a:buChar char="•"/>
              <a:defRPr sz="1800" i="0" u="none" strike="noStrike" cap="none">
                <a:solidFill>
                  <a:srgbClr val="5E5E5E"/>
                </a:solidFill>
                <a:latin typeface="Hind Medium"/>
                <a:ea typeface="Hind Medium"/>
                <a:cs typeface="Hind Medium"/>
                <a:sym typeface="Hind Medium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Hind Medium"/>
              <a:buChar char="•"/>
              <a:defRPr sz="1800" i="0" u="none" strike="noStrike" cap="none">
                <a:solidFill>
                  <a:srgbClr val="5E5E5E"/>
                </a:solidFill>
                <a:latin typeface="Hind Medium"/>
                <a:ea typeface="Hind Medium"/>
                <a:cs typeface="Hind Medium"/>
                <a:sym typeface="Hind Medium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839199" y="9258300"/>
            <a:ext cx="42672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600" tIns="68600" rIns="68600" bIns="68600" anchor="ctr" anchorCtr="0">
            <a:sp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2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80" r:id="rId31"/>
    <p:sldLayoutId id="2147483681" r:id="rId32"/>
    <p:sldLayoutId id="2147483682" r:id="rId33"/>
    <p:sldLayoutId id="2147483683" r:id="rId34"/>
    <p:sldLayoutId id="2147483684" r:id="rId35"/>
    <p:sldLayoutId id="2147483685" r:id="rId36"/>
    <p:sldLayoutId id="2147483686" r:id="rId37"/>
    <p:sldLayoutId id="2147483687" r:id="rId38"/>
    <p:sldLayoutId id="2147483688" r:id="rId39"/>
    <p:sldLayoutId id="2147483689" r:id="rId40"/>
    <p:sldLayoutId id="2147483690" r:id="rId41"/>
    <p:sldLayoutId id="2147483691" r:id="rId42"/>
    <p:sldLayoutId id="2147483692" r:id="rId43"/>
    <p:sldLayoutId id="2147483693" r:id="rId44"/>
    <p:sldLayoutId id="2147483694" r:id="rId45"/>
    <p:sldLayoutId id="2147483695" r:id="rId46"/>
    <p:sldLayoutId id="2147483696" r:id="rId47"/>
    <p:sldLayoutId id="2147483697" r:id="rId48"/>
    <p:sldLayoutId id="2147483698" r:id="rId4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53"/>
          <p:cNvSpPr txBox="1">
            <a:spLocks noGrp="1"/>
          </p:cNvSpPr>
          <p:nvPr>
            <p:ph type="subTitle" idx="1"/>
          </p:nvPr>
        </p:nvSpPr>
        <p:spPr>
          <a:xfrm>
            <a:off x="1967250" y="7615975"/>
            <a:ext cx="11307300" cy="1233000"/>
          </a:xfrm>
          <a:prstGeom prst="rect">
            <a:avLst/>
          </a:prstGeom>
        </p:spPr>
        <p:txBody>
          <a:bodyPr spcFirstLastPara="1" wrap="square" lIns="68600" tIns="68600" rIns="68600" bIns="68600" anchor="t" anchorCtr="0">
            <a:noAutofit/>
          </a:bodyPr>
          <a:lstStyle/>
          <a:p>
            <a:pPr marL="0" lvl="0" indent="0" algn="l" rtl="0">
              <a:spcBef>
                <a:spcPts val="15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EC828"/>
                </a:solidFill>
              </a:rPr>
              <a:t>Ankur Kaul</a:t>
            </a:r>
            <a:endParaRPr dirty="0">
              <a:solidFill>
                <a:srgbClr val="FEC828"/>
              </a:solidFill>
            </a:endParaRPr>
          </a:p>
        </p:txBody>
      </p:sp>
      <p:pic>
        <p:nvPicPr>
          <p:cNvPr id="1970" name="Google Shape;1970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4136" y="2610603"/>
            <a:ext cx="7430776" cy="3569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017;p55">
            <a:extLst>
              <a:ext uri="{FF2B5EF4-FFF2-40B4-BE49-F238E27FC236}">
                <a16:creationId xmlns:a16="http://schemas.microsoft.com/office/drawing/2014/main" id="{F45FDE1B-A39F-230D-F45B-2B251DB27F66}"/>
              </a:ext>
            </a:extLst>
          </p:cNvPr>
          <p:cNvSpPr txBox="1">
            <a:spLocks/>
          </p:cNvSpPr>
          <p:nvPr/>
        </p:nvSpPr>
        <p:spPr>
          <a:xfrm>
            <a:off x="481581" y="570271"/>
            <a:ext cx="11948700" cy="1028400"/>
          </a:xfrm>
          <a:prstGeom prst="rect">
            <a:avLst/>
          </a:prstGeom>
        </p:spPr>
        <p:txBody>
          <a:bodyPr spcFirstLastPara="1" wrap="square" lIns="68600" tIns="68600" rIns="68600" bIns="686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000" b="1" dirty="0">
                <a:solidFill>
                  <a:srgbClr val="F4F3EE"/>
                </a:solidFill>
                <a:latin typeface="Montserrat"/>
                <a:sym typeface="Montserrat"/>
              </a:rPr>
              <a:t>Overview of Approach</a:t>
            </a:r>
            <a:endParaRPr lang="en-US" sz="4000" b="1" dirty="0">
              <a:solidFill>
                <a:srgbClr val="F4F3EE"/>
              </a:solidFill>
              <a:latin typeface="Montserrat"/>
            </a:endParaRPr>
          </a:p>
        </p:txBody>
      </p:sp>
      <p:sp>
        <p:nvSpPr>
          <p:cNvPr id="6" name="Google Shape;2011;p55">
            <a:extLst>
              <a:ext uri="{FF2B5EF4-FFF2-40B4-BE49-F238E27FC236}">
                <a16:creationId xmlns:a16="http://schemas.microsoft.com/office/drawing/2014/main" id="{3E2B59DA-2D70-CA2C-FA75-EE5A0650A65E}"/>
              </a:ext>
            </a:extLst>
          </p:cNvPr>
          <p:cNvSpPr txBox="1"/>
          <p:nvPr/>
        </p:nvSpPr>
        <p:spPr>
          <a:xfrm>
            <a:off x="481581" y="1538286"/>
            <a:ext cx="3117300" cy="751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600" tIns="68600" rIns="68600" bIns="68600" anchor="t" anchorCtr="0">
            <a:spAutoFit/>
          </a:bodyPr>
          <a:lstStyle/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151414"/>
              </a:buClr>
              <a:buSzPts val="2100"/>
              <a:buFont typeface="Roboto Medium"/>
              <a:buNone/>
            </a:pPr>
            <a:r>
              <a:rPr lang="en-US" sz="2800" b="1" u="sng" dirty="0">
                <a:solidFill>
                  <a:schemeClr val="bg2">
                    <a:lumMod val="20000"/>
                    <a:lumOff val="8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Pre-processing</a:t>
            </a:r>
            <a:endParaRPr sz="2800" b="1" u="sng" dirty="0">
              <a:solidFill>
                <a:schemeClr val="bg2">
                  <a:lumMod val="20000"/>
                  <a:lumOff val="8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" name="Google Shape;2011;p55">
            <a:extLst>
              <a:ext uri="{FF2B5EF4-FFF2-40B4-BE49-F238E27FC236}">
                <a16:creationId xmlns:a16="http://schemas.microsoft.com/office/drawing/2014/main" id="{4CCE8661-DCFF-23BF-3B00-8EA93C59634E}"/>
              </a:ext>
            </a:extLst>
          </p:cNvPr>
          <p:cNvSpPr txBox="1"/>
          <p:nvPr/>
        </p:nvSpPr>
        <p:spPr>
          <a:xfrm>
            <a:off x="811655" y="2127783"/>
            <a:ext cx="14405853" cy="724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600" tIns="68600" rIns="68600" bIns="68600" anchor="t" anchorCtr="0">
            <a:spAutoFit/>
          </a:bodyPr>
          <a:lstStyle/>
          <a:p>
            <a:pPr marR="0" lvl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151414"/>
              </a:buClr>
              <a:buSzPts val="2100"/>
            </a:pPr>
            <a:r>
              <a:rPr lang="en-US" sz="2400" dirty="0">
                <a:solidFill>
                  <a:schemeClr val="bg2">
                    <a:lumMod val="20000"/>
                    <a:lumOff val="8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 - Dataset had AQI data for 40 stations. Split into 40 files having data for each station </a:t>
            </a:r>
            <a:endParaRPr sz="2400" dirty="0">
              <a:solidFill>
                <a:schemeClr val="bg2">
                  <a:lumMod val="20000"/>
                  <a:lumOff val="8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" name="Google Shape;2011;p55">
            <a:extLst>
              <a:ext uri="{FF2B5EF4-FFF2-40B4-BE49-F238E27FC236}">
                <a16:creationId xmlns:a16="http://schemas.microsoft.com/office/drawing/2014/main" id="{7148B8C5-A1DB-F525-A79A-87B6F4E66B83}"/>
              </a:ext>
            </a:extLst>
          </p:cNvPr>
          <p:cNvSpPr txBox="1"/>
          <p:nvPr/>
        </p:nvSpPr>
        <p:spPr>
          <a:xfrm>
            <a:off x="470204" y="4270124"/>
            <a:ext cx="4347455" cy="751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600" tIns="68600" rIns="68600" bIns="68600" anchor="t" anchorCtr="0">
            <a:spAutoFit/>
          </a:bodyPr>
          <a:lstStyle/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151414"/>
              </a:buClr>
              <a:buSzPts val="2100"/>
              <a:buFont typeface="Roboto Medium"/>
              <a:buNone/>
            </a:pPr>
            <a:r>
              <a:rPr lang="en-US" sz="2800" b="1" u="sng" dirty="0">
                <a:solidFill>
                  <a:schemeClr val="bg2">
                    <a:lumMod val="20000"/>
                    <a:lumOff val="8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Feature Engineering</a:t>
            </a:r>
            <a:endParaRPr sz="2800" b="1" u="sng" dirty="0">
              <a:solidFill>
                <a:schemeClr val="bg2">
                  <a:lumMod val="20000"/>
                  <a:lumOff val="8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" name="Google Shape;2011;p55">
            <a:extLst>
              <a:ext uri="{FF2B5EF4-FFF2-40B4-BE49-F238E27FC236}">
                <a16:creationId xmlns:a16="http://schemas.microsoft.com/office/drawing/2014/main" id="{F41ECC48-5F87-7F6F-8007-5D4CA22C94D3}"/>
              </a:ext>
            </a:extLst>
          </p:cNvPr>
          <p:cNvSpPr txBox="1"/>
          <p:nvPr/>
        </p:nvSpPr>
        <p:spPr>
          <a:xfrm>
            <a:off x="800279" y="4972300"/>
            <a:ext cx="14405853" cy="21404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600" tIns="68600" rIns="68600" bIns="68600" anchor="t" anchorCtr="0">
            <a:spAutoFit/>
          </a:bodyPr>
          <a:lstStyle/>
          <a:p>
            <a:pPr marR="0" lvl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151414"/>
              </a:buClr>
              <a:buSzPts val="2100"/>
            </a:pPr>
            <a:r>
              <a:rPr lang="en-US" sz="2400" dirty="0">
                <a:solidFill>
                  <a:schemeClr val="bg2">
                    <a:lumMod val="20000"/>
                    <a:lumOff val="8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 - Dropped columns  Station ID , Station Code</a:t>
            </a:r>
          </a:p>
          <a:p>
            <a:pPr marR="0" lvl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151414"/>
              </a:buClr>
              <a:buSzPts val="2100"/>
            </a:pPr>
            <a:r>
              <a:rPr lang="en-US" sz="2400" dirty="0">
                <a:solidFill>
                  <a:schemeClr val="bg2">
                    <a:lumMod val="20000"/>
                    <a:lumOff val="8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 - Changed index to Datetime index on Date column</a:t>
            </a:r>
          </a:p>
          <a:p>
            <a:pPr marR="0" lvl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151414"/>
              </a:buClr>
              <a:buSzPts val="2100"/>
            </a:pPr>
            <a:r>
              <a:rPr lang="en-US" sz="2400" dirty="0">
                <a:solidFill>
                  <a:schemeClr val="bg2">
                    <a:lumMod val="20000"/>
                    <a:lumOff val="8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 - Backfill and then forward fill for nan values if any</a:t>
            </a:r>
            <a:endParaRPr sz="2400" dirty="0">
              <a:solidFill>
                <a:schemeClr val="bg2">
                  <a:lumMod val="20000"/>
                  <a:lumOff val="8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" name="Google Shape;2011;p55">
            <a:extLst>
              <a:ext uri="{FF2B5EF4-FFF2-40B4-BE49-F238E27FC236}">
                <a16:creationId xmlns:a16="http://schemas.microsoft.com/office/drawing/2014/main" id="{FAB62878-485D-C99B-3C3B-F0F814D3009A}"/>
              </a:ext>
            </a:extLst>
          </p:cNvPr>
          <p:cNvSpPr txBox="1"/>
          <p:nvPr/>
        </p:nvSpPr>
        <p:spPr>
          <a:xfrm>
            <a:off x="499772" y="7097496"/>
            <a:ext cx="4347455" cy="10003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600" tIns="68600" rIns="68600" bIns="68600" anchor="t" anchorCtr="0">
            <a:spAutoFit/>
          </a:bodyPr>
          <a:lstStyle/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151414"/>
              </a:buClr>
              <a:buSzPts val="2100"/>
              <a:buFont typeface="Roboto Medium"/>
              <a:buNone/>
            </a:pPr>
            <a:r>
              <a:rPr lang="en-US" sz="2800" b="1" u="sng" dirty="0">
                <a:solidFill>
                  <a:schemeClr val="bg2">
                    <a:lumMod val="20000"/>
                    <a:lumOff val="8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Evaluating Models</a:t>
            </a:r>
            <a:endParaRPr sz="2800" b="1" u="sng" dirty="0">
              <a:solidFill>
                <a:schemeClr val="bg2">
                  <a:lumMod val="20000"/>
                  <a:lumOff val="8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" name="Google Shape;2011;p55">
            <a:extLst>
              <a:ext uri="{FF2B5EF4-FFF2-40B4-BE49-F238E27FC236}">
                <a16:creationId xmlns:a16="http://schemas.microsoft.com/office/drawing/2014/main" id="{47DAD109-83EE-812D-C8A9-24B0552E89F0}"/>
              </a:ext>
            </a:extLst>
          </p:cNvPr>
          <p:cNvSpPr txBox="1"/>
          <p:nvPr/>
        </p:nvSpPr>
        <p:spPr>
          <a:xfrm>
            <a:off x="852341" y="7772022"/>
            <a:ext cx="14405853" cy="2354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600" tIns="68600" rIns="68600" bIns="68600" anchor="t" anchorCtr="0">
            <a:spAutoFit/>
          </a:bodyPr>
          <a:lstStyle/>
          <a:p>
            <a:pPr marR="0" lvl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151414"/>
              </a:buClr>
              <a:buSzPts val="2100"/>
            </a:pPr>
            <a:r>
              <a:rPr lang="en-US" sz="2400" dirty="0">
                <a:solidFill>
                  <a:schemeClr val="bg2">
                    <a:lumMod val="20000"/>
                    <a:lumOff val="8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 - Used automated framework </a:t>
            </a:r>
            <a:r>
              <a:rPr lang="en-US" sz="2400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Pycaret</a:t>
            </a:r>
            <a:r>
              <a:rPr lang="en-US" sz="2400" dirty="0">
                <a:solidFill>
                  <a:schemeClr val="bg2">
                    <a:lumMod val="20000"/>
                    <a:lumOff val="8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 to evaluate and tune various models.</a:t>
            </a:r>
          </a:p>
          <a:p>
            <a:pPr marR="0" lvl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151414"/>
              </a:buClr>
              <a:buSzPts val="2100"/>
            </a:pPr>
            <a:r>
              <a:rPr lang="en-US" sz="2400" dirty="0">
                <a:solidFill>
                  <a:schemeClr val="bg2">
                    <a:lumMod val="20000"/>
                    <a:lumOff val="8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 - Used a custom error metric that penalized under-forecasting more</a:t>
            </a:r>
          </a:p>
          <a:p>
            <a:pPr marR="0" lvl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151414"/>
              </a:buClr>
              <a:buSzPts val="2100"/>
            </a:pPr>
            <a:r>
              <a:rPr lang="en-US" sz="2400" dirty="0">
                <a:solidFill>
                  <a:schemeClr val="bg2">
                    <a:lumMod val="20000"/>
                    <a:lumOff val="8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 - Random Forest regressor was found to be the best model</a:t>
            </a:r>
            <a:endParaRPr sz="2400" dirty="0">
              <a:solidFill>
                <a:schemeClr val="bg2">
                  <a:lumMod val="20000"/>
                  <a:lumOff val="8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" name="Google Shape;2011;p55">
            <a:extLst>
              <a:ext uri="{FF2B5EF4-FFF2-40B4-BE49-F238E27FC236}">
                <a16:creationId xmlns:a16="http://schemas.microsoft.com/office/drawing/2014/main" id="{E773B4FA-86C6-F609-B131-DA6EEA3E76F4}"/>
              </a:ext>
            </a:extLst>
          </p:cNvPr>
          <p:cNvSpPr txBox="1"/>
          <p:nvPr/>
        </p:nvSpPr>
        <p:spPr>
          <a:xfrm>
            <a:off x="511149" y="2837100"/>
            <a:ext cx="3117300" cy="10003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600" tIns="68600" rIns="68600" bIns="68600" anchor="t" anchorCtr="0">
            <a:spAutoFit/>
          </a:bodyPr>
          <a:lstStyle/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151414"/>
              </a:buClr>
              <a:buSzPts val="2100"/>
              <a:buFont typeface="Roboto Medium"/>
              <a:buNone/>
            </a:pPr>
            <a:r>
              <a:rPr lang="en-US" sz="2800" b="1" u="sng" dirty="0">
                <a:solidFill>
                  <a:schemeClr val="bg2">
                    <a:lumMod val="20000"/>
                    <a:lumOff val="8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EDA</a:t>
            </a:r>
            <a:endParaRPr sz="2800" b="1" u="sng" dirty="0">
              <a:solidFill>
                <a:schemeClr val="bg2">
                  <a:lumMod val="20000"/>
                  <a:lumOff val="8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" name="Google Shape;2011;p55">
            <a:extLst>
              <a:ext uri="{FF2B5EF4-FFF2-40B4-BE49-F238E27FC236}">
                <a16:creationId xmlns:a16="http://schemas.microsoft.com/office/drawing/2014/main" id="{155E1306-4421-6B67-0CDC-DF2A456B9E07}"/>
              </a:ext>
            </a:extLst>
          </p:cNvPr>
          <p:cNvSpPr txBox="1"/>
          <p:nvPr/>
        </p:nvSpPr>
        <p:spPr>
          <a:xfrm>
            <a:off x="841223" y="3426597"/>
            <a:ext cx="14405853" cy="8772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600" tIns="68600" rIns="68600" bIns="68600" anchor="t" anchorCtr="0">
            <a:spAutoFit/>
          </a:bodyPr>
          <a:lstStyle/>
          <a:p>
            <a:pPr marR="0" lvl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151414"/>
              </a:buClr>
              <a:buSzPts val="2100"/>
            </a:pPr>
            <a:r>
              <a:rPr lang="en-US" sz="2400" dirty="0">
                <a:solidFill>
                  <a:schemeClr val="bg2">
                    <a:lumMod val="20000"/>
                    <a:lumOff val="8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 - Data was analyzed for trends and insights</a:t>
            </a:r>
            <a:endParaRPr sz="2400" dirty="0">
              <a:solidFill>
                <a:schemeClr val="bg2">
                  <a:lumMod val="20000"/>
                  <a:lumOff val="8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7707586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017;p55">
            <a:extLst>
              <a:ext uri="{FF2B5EF4-FFF2-40B4-BE49-F238E27FC236}">
                <a16:creationId xmlns:a16="http://schemas.microsoft.com/office/drawing/2014/main" id="{F45FDE1B-A39F-230D-F45B-2B251DB27F66}"/>
              </a:ext>
            </a:extLst>
          </p:cNvPr>
          <p:cNvSpPr txBox="1">
            <a:spLocks/>
          </p:cNvSpPr>
          <p:nvPr/>
        </p:nvSpPr>
        <p:spPr>
          <a:xfrm>
            <a:off x="481581" y="570271"/>
            <a:ext cx="11948700" cy="1028400"/>
          </a:xfrm>
          <a:prstGeom prst="rect">
            <a:avLst/>
          </a:prstGeom>
        </p:spPr>
        <p:txBody>
          <a:bodyPr spcFirstLastPara="1" wrap="square" lIns="68600" tIns="68600" rIns="68600" bIns="686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000" b="1" dirty="0">
                <a:solidFill>
                  <a:srgbClr val="F4F3EE"/>
                </a:solidFill>
                <a:latin typeface="Montserrat"/>
                <a:sym typeface="Montserrat"/>
              </a:rPr>
              <a:t>Data Trends &amp; Insights</a:t>
            </a:r>
            <a:endParaRPr lang="en-US" sz="4000" b="1" dirty="0">
              <a:solidFill>
                <a:srgbClr val="F4F3EE"/>
              </a:solidFill>
              <a:latin typeface="Montserrat"/>
            </a:endParaRPr>
          </a:p>
        </p:txBody>
      </p:sp>
      <p:sp>
        <p:nvSpPr>
          <p:cNvPr id="2" name="Google Shape;2011;p55">
            <a:extLst>
              <a:ext uri="{FF2B5EF4-FFF2-40B4-BE49-F238E27FC236}">
                <a16:creationId xmlns:a16="http://schemas.microsoft.com/office/drawing/2014/main" id="{0C348B5F-B18A-BF10-848E-0369DB2514BC}"/>
              </a:ext>
            </a:extLst>
          </p:cNvPr>
          <p:cNvSpPr txBox="1"/>
          <p:nvPr/>
        </p:nvSpPr>
        <p:spPr>
          <a:xfrm>
            <a:off x="1084610" y="2564512"/>
            <a:ext cx="14405853" cy="6786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600" tIns="68600" rIns="68600" bIns="68600" anchor="t" anchorCtr="0">
            <a:spAutoFit/>
          </a:bodyPr>
          <a:lstStyle/>
          <a:p>
            <a:pPr marR="0" lvl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151414"/>
              </a:buClr>
              <a:buSzPts val="2100"/>
            </a:pPr>
            <a:r>
              <a:rPr lang="en-US" sz="2400" dirty="0">
                <a:solidFill>
                  <a:schemeClr val="bg2">
                    <a:lumMod val="20000"/>
                    <a:lumOff val="8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- 95% of the AQI values have high correlation with PM2.5 &amp; PM10 particles in air</a:t>
            </a:r>
          </a:p>
          <a:p>
            <a:pPr marR="0" lvl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151414"/>
              </a:buClr>
              <a:buSzPts val="2100"/>
            </a:pPr>
            <a:r>
              <a:rPr lang="en-US" sz="2400" dirty="0">
                <a:solidFill>
                  <a:schemeClr val="bg2">
                    <a:lumMod val="20000"/>
                    <a:lumOff val="8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- AQI values are usually low during winter (Sep-Mar) and high during summer (Apr- Aug)      demonstrating a seasonal trend</a:t>
            </a:r>
          </a:p>
          <a:p>
            <a:pPr marR="0" lvl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151414"/>
              </a:buClr>
              <a:buSzPts val="2100"/>
            </a:pPr>
            <a:r>
              <a:rPr lang="en-US" sz="2400" dirty="0">
                <a:solidFill>
                  <a:schemeClr val="bg2">
                    <a:lumMod val="20000"/>
                    <a:lumOff val="8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- AQI levels for 2020 are lower than subsequent years due to covid restrictions</a:t>
            </a:r>
          </a:p>
          <a:p>
            <a:pPr marR="0" lvl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151414"/>
              </a:buClr>
              <a:buSzPts val="2100"/>
            </a:pPr>
            <a:r>
              <a:rPr lang="en-US" sz="2400" dirty="0">
                <a:solidFill>
                  <a:schemeClr val="bg2">
                    <a:lumMod val="20000"/>
                    <a:lumOff val="8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- Generally, AQI levels have improved over the years with a gradual decline from 2020-2022</a:t>
            </a:r>
          </a:p>
          <a:p>
            <a:pPr marR="0" lvl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151414"/>
              </a:buClr>
              <a:buSzPts val="2100"/>
            </a:pPr>
            <a:r>
              <a:rPr lang="en-US" sz="2400" dirty="0">
                <a:solidFill>
                  <a:schemeClr val="bg2">
                    <a:lumMod val="20000"/>
                    <a:lumOff val="8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-Understandably, AQI values are very much correlated with last weeks values</a:t>
            </a:r>
          </a:p>
          <a:p>
            <a:pPr marR="0" lvl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151414"/>
              </a:buClr>
              <a:buSzPts val="2100"/>
            </a:pPr>
            <a:r>
              <a:rPr lang="en-US" sz="2400" dirty="0">
                <a:solidFill>
                  <a:schemeClr val="bg2">
                    <a:lumMod val="20000"/>
                    <a:lumOff val="8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-Delhi &amp; Karnataka can have a good customer base for business that depend on festive sale as the AQI levels are very high compared to other states during Deepavali indicating strong festive culture</a:t>
            </a:r>
            <a:endParaRPr sz="2400" dirty="0">
              <a:solidFill>
                <a:schemeClr val="bg2">
                  <a:lumMod val="20000"/>
                  <a:lumOff val="8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7141373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5" name="Google Shape;2005;p55"/>
          <p:cNvSpPr txBox="1"/>
          <p:nvPr/>
        </p:nvSpPr>
        <p:spPr>
          <a:xfrm>
            <a:off x="2588152" y="6311352"/>
            <a:ext cx="33762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600" tIns="68600" rIns="68600" bIns="68600" anchor="t" anchorCtr="0">
            <a:spAutoFit/>
          </a:bodyPr>
          <a:lstStyle/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Hind Medium"/>
              <a:buChar char="-"/>
            </a:pPr>
            <a:endParaRPr sz="2000">
              <a:solidFill>
                <a:srgbClr val="595959"/>
              </a:solidFill>
              <a:latin typeface="Hind Medium"/>
              <a:ea typeface="Hind Medium"/>
              <a:cs typeface="Hind Medium"/>
              <a:sym typeface="Hind Medium"/>
            </a:endParaRPr>
          </a:p>
        </p:txBody>
      </p:sp>
      <p:sp>
        <p:nvSpPr>
          <p:cNvPr id="2010" name="Google Shape;2010;p55"/>
          <p:cNvSpPr txBox="1"/>
          <p:nvPr/>
        </p:nvSpPr>
        <p:spPr>
          <a:xfrm>
            <a:off x="6522802" y="6311352"/>
            <a:ext cx="33762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600" tIns="68600" rIns="68600" bIns="686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1414"/>
              </a:buClr>
              <a:buSzPts val="1500"/>
              <a:buFont typeface="Roboto Medium"/>
              <a:buNone/>
            </a:pPr>
            <a:endParaRPr sz="2000">
              <a:solidFill>
                <a:srgbClr val="595959"/>
              </a:solidFill>
              <a:latin typeface="Hind Medium"/>
              <a:ea typeface="Hind Medium"/>
              <a:cs typeface="Hind Medium"/>
              <a:sym typeface="Hind Medium"/>
            </a:endParaRPr>
          </a:p>
        </p:txBody>
      </p:sp>
      <p:sp>
        <p:nvSpPr>
          <p:cNvPr id="2012" name="Google Shape;2012;p55"/>
          <p:cNvSpPr txBox="1"/>
          <p:nvPr/>
        </p:nvSpPr>
        <p:spPr>
          <a:xfrm>
            <a:off x="10274302" y="6311352"/>
            <a:ext cx="33762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600" tIns="68600" rIns="68600" bIns="686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1414"/>
              </a:buClr>
              <a:buSzPts val="1500"/>
              <a:buFont typeface="Roboto Medium"/>
              <a:buNone/>
            </a:pPr>
            <a:endParaRPr sz="2000">
              <a:solidFill>
                <a:srgbClr val="595959"/>
              </a:solidFill>
              <a:latin typeface="Hind Medium"/>
              <a:ea typeface="Hind Medium"/>
              <a:cs typeface="Hind Medium"/>
              <a:sym typeface="Hind Medium"/>
            </a:endParaRPr>
          </a:p>
        </p:txBody>
      </p:sp>
      <p:sp>
        <p:nvSpPr>
          <p:cNvPr id="2014" name="Google Shape;2014;p55"/>
          <p:cNvSpPr txBox="1"/>
          <p:nvPr/>
        </p:nvSpPr>
        <p:spPr>
          <a:xfrm>
            <a:off x="14250977" y="6311352"/>
            <a:ext cx="33762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600" tIns="68600" rIns="68600" bIns="686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595959"/>
              </a:solidFill>
              <a:latin typeface="Hind Medium"/>
              <a:ea typeface="Hind Medium"/>
              <a:cs typeface="Hind Medium"/>
              <a:sym typeface="Hind Medium"/>
            </a:endParaRPr>
          </a:p>
        </p:txBody>
      </p:sp>
      <p:sp>
        <p:nvSpPr>
          <p:cNvPr id="2017" name="Google Shape;2017;p55"/>
          <p:cNvSpPr txBox="1">
            <a:spLocks noGrp="1"/>
          </p:cNvSpPr>
          <p:nvPr>
            <p:ph type="title"/>
          </p:nvPr>
        </p:nvSpPr>
        <p:spPr>
          <a:xfrm>
            <a:off x="2302274" y="471081"/>
            <a:ext cx="11948700" cy="1028400"/>
          </a:xfrm>
          <a:prstGeom prst="rect">
            <a:avLst/>
          </a:prstGeom>
        </p:spPr>
        <p:txBody>
          <a:bodyPr spcFirstLastPara="1" wrap="square" lIns="68600" tIns="68600" rIns="68600" bIns="686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Pipeline Overview</a:t>
            </a:r>
            <a:endParaRPr dirty="0"/>
          </a:p>
        </p:txBody>
      </p:sp>
      <p:sp>
        <p:nvSpPr>
          <p:cNvPr id="2" name="Google Shape;2011;p55">
            <a:extLst>
              <a:ext uri="{FF2B5EF4-FFF2-40B4-BE49-F238E27FC236}">
                <a16:creationId xmlns:a16="http://schemas.microsoft.com/office/drawing/2014/main" id="{FE515FEB-4000-5B27-E0B1-062B53EB8E27}"/>
              </a:ext>
            </a:extLst>
          </p:cNvPr>
          <p:cNvSpPr txBox="1"/>
          <p:nvPr/>
        </p:nvSpPr>
        <p:spPr>
          <a:xfrm>
            <a:off x="2853115" y="1650113"/>
            <a:ext cx="14405853" cy="82638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600" tIns="68600" rIns="68600" bIns="68600" anchor="t" anchorCtr="0">
            <a:spAutoFit/>
          </a:bodyPr>
          <a:lstStyle/>
          <a:p>
            <a:pPr marR="0" lvl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151414"/>
              </a:buClr>
              <a:buSzPts val="2100"/>
            </a:pPr>
            <a:r>
              <a:rPr lang="en-US" sz="2400" dirty="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- Input data is split into individual station data as a station in MH should have no effect on the values seen in DL</a:t>
            </a:r>
          </a:p>
          <a:p>
            <a:pPr>
              <a:lnSpc>
                <a:spcPct val="200000"/>
              </a:lnSpc>
              <a:buClr>
                <a:srgbClr val="151414"/>
              </a:buClr>
              <a:buSzPts val="2100"/>
            </a:pPr>
            <a:r>
              <a:rPr lang="en-US" sz="2400" dirty="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- The individual pollutants data was treated each as a separate time series and was checked if the series was stationary. </a:t>
            </a:r>
          </a:p>
          <a:p>
            <a:pPr>
              <a:lnSpc>
                <a:spcPct val="200000"/>
              </a:lnSpc>
              <a:buClr>
                <a:srgbClr val="151414"/>
              </a:buClr>
              <a:buSzPts val="2100"/>
            </a:pPr>
            <a:r>
              <a:rPr lang="en-US" sz="2400" dirty="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- Facebooks Prophet library was used to forecast the pollutants over the future time period.</a:t>
            </a:r>
          </a:p>
          <a:p>
            <a:pPr marR="0" lvl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151414"/>
              </a:buClr>
              <a:buSzPts val="2100"/>
            </a:pPr>
            <a:r>
              <a:rPr lang="en-US" sz="2400" dirty="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- Since AQI is calculated based on the observations of the pollutants, prediction of AQI can be treated as a regression problem.</a:t>
            </a:r>
          </a:p>
          <a:p>
            <a:pPr marR="0" lvl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151414"/>
              </a:buClr>
              <a:buSzPts val="2100"/>
            </a:pPr>
            <a:r>
              <a:rPr lang="en-US" sz="2400" dirty="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-</a:t>
            </a:r>
            <a:r>
              <a:rPr lang="en-US" sz="2400" dirty="0" err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Pycaret</a:t>
            </a:r>
            <a:r>
              <a:rPr lang="en-US" sz="2400" dirty="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 framework was used to evaluate various models like </a:t>
            </a:r>
            <a:r>
              <a:rPr lang="en-US" sz="2400" dirty="0" err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lgbm</a:t>
            </a:r>
            <a:r>
              <a:rPr lang="en-US" sz="2400" dirty="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en-US" sz="2400" dirty="0" err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catboost,xgboost</a:t>
            </a:r>
            <a:r>
              <a:rPr lang="en-US" sz="2400" dirty="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 to identify the best fit model</a:t>
            </a:r>
          </a:p>
          <a:p>
            <a:pPr marR="0" lvl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151414"/>
              </a:buClr>
              <a:buSzPts val="2100"/>
            </a:pPr>
            <a:r>
              <a:rPr lang="en-US" sz="2400" dirty="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-Random Forest was the best fit model and was used to predict AQI for the </a:t>
            </a:r>
            <a:r>
              <a:rPr lang="en-US" sz="24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forecasted pollutants</a:t>
            </a:r>
            <a:endParaRPr sz="2400" dirty="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2" name="Google Shape;2032;p57" descr="Google Shape;329;p7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206575" y="344200"/>
            <a:ext cx="714550" cy="714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rgbClr val="161616"/>
      </a:dk1>
      <a:lt1>
        <a:srgbClr val="001607"/>
      </a:lt1>
      <a:dk2>
        <a:srgbClr val="A7A7A7"/>
      </a:dk2>
      <a:lt2>
        <a:srgbClr val="535353"/>
      </a:lt2>
      <a:accent1>
        <a:srgbClr val="000000"/>
      </a:accent1>
      <a:accent2>
        <a:srgbClr val="CFC7C3"/>
      </a:accent2>
      <a:accent3>
        <a:srgbClr val="BBAEA5"/>
      </a:accent3>
      <a:accent4>
        <a:srgbClr val="92898A"/>
      </a:accent4>
      <a:accent5>
        <a:srgbClr val="628196"/>
      </a:accent5>
      <a:accent6>
        <a:srgbClr val="2B556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 테마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0000"/>
      </a:accent1>
      <a:accent2>
        <a:srgbClr val="CFC7C3"/>
      </a:accent2>
      <a:accent3>
        <a:srgbClr val="BBAEA5"/>
      </a:accent3>
      <a:accent4>
        <a:srgbClr val="92898A"/>
      </a:accent4>
      <a:accent5>
        <a:srgbClr val="628196"/>
      </a:accent5>
      <a:accent6>
        <a:srgbClr val="2B556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56</TotalTime>
  <Words>354</Words>
  <Application>Microsoft Office PowerPoint</Application>
  <PresentationFormat>Custom</PresentationFormat>
  <Paragraphs>28</Paragraphs>
  <Slides>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6" baseType="lpstr">
      <vt:lpstr>Roboto Medium</vt:lpstr>
      <vt:lpstr>Hind</vt:lpstr>
      <vt:lpstr>Montserrat Medium</vt:lpstr>
      <vt:lpstr>Helvetica Neue</vt:lpstr>
      <vt:lpstr>Montserrat</vt:lpstr>
      <vt:lpstr>Roboto</vt:lpstr>
      <vt:lpstr>Hind Medium</vt:lpstr>
      <vt:lpstr>Roboto Light</vt:lpstr>
      <vt:lpstr>Arial</vt:lpstr>
      <vt:lpstr>Malgun Gothic</vt:lpstr>
      <vt:lpstr>Office 테마</vt:lpstr>
      <vt:lpstr>PowerPoint Presentation</vt:lpstr>
      <vt:lpstr>PowerPoint Presentation</vt:lpstr>
      <vt:lpstr>PowerPoint Presentation</vt:lpstr>
      <vt:lpstr>Pipeline Overview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Ankur Kaul</cp:lastModifiedBy>
  <cp:revision>8</cp:revision>
  <dcterms:modified xsi:type="dcterms:W3CDTF">2023-04-17T17:51:33Z</dcterms:modified>
</cp:coreProperties>
</file>